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216" userDrawn="1">
          <p15:clr>
            <a:srgbClr val="A4A3A4"/>
          </p15:clr>
        </p15:guide>
        <p15:guide id="1" orient="horz" pos="2016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3726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38" userDrawn="1">
          <p15:clr>
            <a:srgbClr val="A4A3A4"/>
          </p15:clr>
        </p15:guide>
        <p15:guide id="6" orient="horz" pos="2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216"/>
        <p:guide orient="horz" pos="2016"/>
        <p:guide pos="263"/>
        <p:guide pos="3726"/>
        <p:guide orient="horz" pos="837"/>
        <p:guide orient="horz" pos="3738"/>
        <p:guide orient="horz" pos="24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1800000" cy="180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4.xml"/><Relationship Id="rId10" Type="http://schemas.openxmlformats.org/officeDocument/2006/relationships/image" Target="../media/image10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4051513480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36967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2190"/>
            <a:ext cx="11369040" cy="635000"/>
          </a:xfrm>
        </p:spPr>
        <p:txBody>
          <a:bodyPr/>
          <a:p>
            <a:r>
              <a:rPr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西宁湟源</a:t>
            </a:r>
            <a:r>
              <a:rPr lang="en-US" altLang="zh-CN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endParaRPr lang="en-US" altLang="zh-CN" sz="20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696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85510"/>
            <a:ext cx="11393170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西宁湟源试驾场地，位于青海省西宁市湟源县，场地面积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6500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㎡，水泥硬化，是青海高海拔汽车试驾场地。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场地地面平整，可用于举办汽车赛事、试乘试驾活动、汽车性能测试及驾控培训，新车发布会等大型活。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98155" y="4176395"/>
            <a:ext cx="38271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zh-CN" altLang="en-US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场地长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200m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总面积约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6500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水泥硬化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全封闭</a:t>
            </a:r>
            <a:endParaRPr lang="zh-CN" altLang="en-US" sz="1200" b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40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282065"/>
            <a:ext cx="7073265" cy="5003165"/>
          </a:xfrm>
          <a:prstGeom prst="rect">
            <a:avLst/>
          </a:prstGeom>
        </p:spPr>
      </p:pic>
      <p:pic>
        <p:nvPicPr>
          <p:cNvPr id="5" name="图片 4" descr="微信图片_202405151349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94675" y="1282065"/>
            <a:ext cx="3511550" cy="2536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844550" y="3512820"/>
            <a:ext cx="2818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实景图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4867275" y="3526155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实景图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792845" y="6433185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实景图</a:t>
            </a:r>
            <a:endParaRPr lang="zh-CN" altLang="en-US" sz="1200"/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4867275" y="6445250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实景图</a:t>
            </a:r>
            <a:endParaRPr lang="zh-CN" altLang="en-US" sz="1200"/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024890" y="6445250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/>
              <a:t>实景图</a:t>
            </a:r>
            <a:endParaRPr lang="zh-CN" sz="1200"/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8858885" y="3514090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实景图</a:t>
            </a:r>
            <a:endParaRPr lang="zh-CN" altLang="en-US" sz="1200"/>
          </a:p>
        </p:txBody>
      </p:sp>
      <p:pic>
        <p:nvPicPr>
          <p:cNvPr id="2" name="图片 1" descr="微信图片_202405151348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49750" y="3811270"/>
            <a:ext cx="3695700" cy="2547620"/>
          </a:xfrm>
          <a:prstGeom prst="rect">
            <a:avLst/>
          </a:prstGeom>
        </p:spPr>
      </p:pic>
      <p:pic>
        <p:nvPicPr>
          <p:cNvPr id="3" name="图片 2" descr="微信图片_202405151348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5305" y="3810635"/>
            <a:ext cx="3714115" cy="2548890"/>
          </a:xfrm>
          <a:prstGeom prst="rect">
            <a:avLst/>
          </a:prstGeom>
        </p:spPr>
      </p:pic>
      <p:pic>
        <p:nvPicPr>
          <p:cNvPr id="4" name="图片 3" descr="微信图片_2024051513480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45780" y="3817303"/>
            <a:ext cx="3711575" cy="2535555"/>
          </a:xfrm>
          <a:prstGeom prst="rect">
            <a:avLst/>
          </a:prstGeom>
        </p:spPr>
      </p:pic>
      <p:pic>
        <p:nvPicPr>
          <p:cNvPr id="6" name="图片 5" descr="微信图片_202405151348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45145" y="887730"/>
            <a:ext cx="3711575" cy="2547620"/>
          </a:xfrm>
          <a:prstGeom prst="rect">
            <a:avLst/>
          </a:prstGeom>
        </p:spPr>
      </p:pic>
      <p:pic>
        <p:nvPicPr>
          <p:cNvPr id="12" name="图片 11" descr="微信图片_2024051513482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340225" y="887730"/>
            <a:ext cx="3711575" cy="2547620"/>
          </a:xfrm>
          <a:prstGeom prst="rect">
            <a:avLst/>
          </a:prstGeom>
        </p:spPr>
      </p:pic>
      <p:pic>
        <p:nvPicPr>
          <p:cNvPr id="13" name="图片 12" descr="微信图片_2024051513483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305" y="887730"/>
            <a:ext cx="3711575" cy="254762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DOCER_TEMPLATE_OPEN_ONCE_MARK" val="1"/>
  <p:tag name="KSO_WPP_MARK_KEY" val="baf0c739-ca7d-46f9-90b2-673d17864760"/>
  <p:tag name="COMMONDATA" val="eyJoZGlkIjoiOWIxYjkzMjc4NDY0ODk3ODM0Mzk1YjQwYzJlY2RjYWQifQ==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西宁湟源试驾场地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253</cp:revision>
  <dcterms:created xsi:type="dcterms:W3CDTF">2019-06-19T02:08:00Z</dcterms:created>
  <dcterms:modified xsi:type="dcterms:W3CDTF">2024-05-15T09:07:39Z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5A5D873CD17D40AD8040B8F70E745F16</vt:lpwstr>
  </property>
</Properties>
</file>