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26" userDrawn="1">
          <p15:clr>
            <a:srgbClr val="A4A3A4"/>
          </p15:clr>
        </p15:guide>
        <p15:guide id="2" pos="281" userDrawn="1">
          <p15:clr>
            <a:srgbClr val="A4A3A4"/>
          </p15:clr>
        </p15:guide>
        <p15:guide id="3" pos="7390" userDrawn="1">
          <p15:clr>
            <a:srgbClr val="A4A3A4"/>
          </p15:clr>
        </p15:guide>
        <p15:guide id="4" orient="horz" pos="623" userDrawn="1">
          <p15:clr>
            <a:srgbClr val="A4A3A4"/>
          </p15:clr>
        </p15:guide>
        <p15:guide id="5" orient="horz" pos="3966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426"/>
        <p:guide pos="281"/>
        <p:guide pos="7390"/>
        <p:guide orient="horz" pos="623"/>
        <p:guide orient="horz" pos="3966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头"/>
          <p:cNvPicPr>
            <a:picLocks noChangeAspect="1"/>
          </p:cNvPicPr>
          <p:nvPr/>
        </p:nvPicPr>
        <p:blipFill>
          <a:blip r:embed="rId1"/>
          <a:srcRect t="7726"/>
          <a:stretch>
            <a:fillRect/>
          </a:stretch>
        </p:blipFill>
        <p:spPr>
          <a:xfrm>
            <a:off x="417830" y="989330"/>
            <a:ext cx="11309350" cy="58680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上海电竞试驾场地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2915" y="6158230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上海电竞试驾场地位于上海市黄浦区龙华东路。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245m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118m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柏油地面，全封闭场地。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配有固定洗手间、停车位等设施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适合举办试驾、漂移试驾、厂商内部培训、车辆测试等活动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截图_20230209104415"/>
          <p:cNvPicPr>
            <a:picLocks noChangeAspect="1"/>
          </p:cNvPicPr>
          <p:nvPr/>
        </p:nvPicPr>
        <p:blipFill>
          <a:blip r:embed="rId1"/>
          <a:srcRect l="3139" r="5160"/>
          <a:stretch>
            <a:fillRect/>
          </a:stretch>
        </p:blipFill>
        <p:spPr>
          <a:xfrm>
            <a:off x="7623810" y="1193800"/>
            <a:ext cx="4118610" cy="2914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4780" y="4108450"/>
            <a:ext cx="39693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245m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118m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柏油路面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380V/60kw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上海电竞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991235"/>
            <a:ext cx="6820535" cy="52431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230209102714"/>
          <p:cNvPicPr>
            <a:picLocks noChangeAspect="1"/>
          </p:cNvPicPr>
          <p:nvPr/>
        </p:nvPicPr>
        <p:blipFill>
          <a:blip r:embed="rId1"/>
          <a:srcRect t="14690"/>
          <a:stretch>
            <a:fillRect/>
          </a:stretch>
        </p:blipFill>
        <p:spPr>
          <a:xfrm>
            <a:off x="446405" y="1096645"/>
            <a:ext cx="3683000" cy="2331085"/>
          </a:xfrm>
          <a:prstGeom prst="rect">
            <a:avLst/>
          </a:prstGeom>
        </p:spPr>
      </p:pic>
      <p:pic>
        <p:nvPicPr>
          <p:cNvPr id="19" name="图片 18" descr="4d8e212f793c40939fc79e51971ed495"/>
          <p:cNvPicPr>
            <a:picLocks noChangeAspect="1"/>
          </p:cNvPicPr>
          <p:nvPr/>
        </p:nvPicPr>
        <p:blipFill>
          <a:blip r:embed="rId2"/>
          <a:srcRect t="3023" r="1621" b="1614"/>
          <a:stretch>
            <a:fillRect/>
          </a:stretch>
        </p:blipFill>
        <p:spPr>
          <a:xfrm>
            <a:off x="8055610" y="3819525"/>
            <a:ext cx="3686175" cy="2325370"/>
          </a:xfrm>
          <a:prstGeom prst="rect">
            <a:avLst/>
          </a:prstGeom>
        </p:spPr>
      </p:pic>
      <p:pic>
        <p:nvPicPr>
          <p:cNvPr id="15" name="图片 14" descr="飞凡飞SHOW"/>
          <p:cNvPicPr>
            <a:picLocks noChangeAspect="1"/>
          </p:cNvPicPr>
          <p:nvPr/>
        </p:nvPicPr>
        <p:blipFill>
          <a:blip r:embed="rId3"/>
          <a:srcRect t="5703" r="1377"/>
          <a:stretch>
            <a:fillRect/>
          </a:stretch>
        </p:blipFill>
        <p:spPr>
          <a:xfrm>
            <a:off x="4250690" y="3824605"/>
            <a:ext cx="3683635" cy="2331085"/>
          </a:xfrm>
          <a:prstGeom prst="rect">
            <a:avLst/>
          </a:prstGeom>
        </p:spPr>
      </p:pic>
      <p:pic>
        <p:nvPicPr>
          <p:cNvPr id="9" name="图片 8" descr="微信截图_20230209105955"/>
          <p:cNvPicPr>
            <a:picLocks noChangeAspect="1"/>
          </p:cNvPicPr>
          <p:nvPr/>
        </p:nvPicPr>
        <p:blipFill>
          <a:blip r:embed="rId4"/>
          <a:srcRect t="5124" r="669"/>
          <a:stretch>
            <a:fillRect/>
          </a:stretch>
        </p:blipFill>
        <p:spPr>
          <a:xfrm>
            <a:off x="452120" y="3830320"/>
            <a:ext cx="3677285" cy="2322830"/>
          </a:xfrm>
          <a:prstGeom prst="rect">
            <a:avLst/>
          </a:prstGeom>
        </p:spPr>
      </p:pic>
      <p:pic>
        <p:nvPicPr>
          <p:cNvPr id="5" name="图片 4" descr="微信图片_20230209102723"/>
          <p:cNvPicPr>
            <a:picLocks noChangeAspect="1"/>
          </p:cNvPicPr>
          <p:nvPr/>
        </p:nvPicPr>
        <p:blipFill>
          <a:blip r:embed="rId5"/>
          <a:srcRect t="16464"/>
          <a:stretch>
            <a:fillRect/>
          </a:stretch>
        </p:blipFill>
        <p:spPr>
          <a:xfrm>
            <a:off x="8055610" y="1096645"/>
            <a:ext cx="3688080" cy="2331720"/>
          </a:xfrm>
          <a:prstGeom prst="rect">
            <a:avLst/>
          </a:prstGeom>
        </p:spPr>
      </p:pic>
      <p:pic>
        <p:nvPicPr>
          <p:cNvPr id="4" name="图片 3" descr="微信图片_20230209102728"/>
          <p:cNvPicPr>
            <a:picLocks noChangeAspect="1"/>
          </p:cNvPicPr>
          <p:nvPr/>
        </p:nvPicPr>
        <p:blipFill>
          <a:blip r:embed="rId6"/>
          <a:srcRect t="16265"/>
          <a:stretch>
            <a:fillRect/>
          </a:stretch>
        </p:blipFill>
        <p:spPr>
          <a:xfrm>
            <a:off x="4250690" y="1096645"/>
            <a:ext cx="3683635" cy="23310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3495" y="348488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空场图片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0800" y="348615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空场图片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3465" y="347853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空场图片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8430" y="6196965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飞凡</a:t>
            </a:r>
            <a:r>
              <a:rPr lang="en-US" altLang="zh-CN" sz="1200">
                <a:latin typeface="+mn-ea"/>
                <a:cs typeface="+mn-ea"/>
                <a:sym typeface="+mn-ea"/>
              </a:rPr>
              <a:t>R7</a:t>
            </a:r>
            <a:r>
              <a:rPr lang="zh-CN" altLang="en-US" sz="1200">
                <a:latin typeface="+mn-ea"/>
                <a:cs typeface="+mn-ea"/>
                <a:sym typeface="+mn-ea"/>
              </a:rPr>
              <a:t>飞</a:t>
            </a:r>
            <a:r>
              <a:rPr lang="en-US" altLang="zh-CN" sz="1200">
                <a:latin typeface="+mn-ea"/>
                <a:cs typeface="+mn-ea"/>
                <a:sym typeface="+mn-ea"/>
              </a:rPr>
              <a:t>SHOW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55100" y="6202680"/>
            <a:ext cx="1828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大众ID.4 X聚光派对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6070" y="6201410"/>
            <a:ext cx="1473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飞凡</a:t>
            </a:r>
            <a:r>
              <a:rPr lang="en-US" altLang="zh-CN" sz="1200">
                <a:latin typeface="+mn-ea"/>
                <a:cs typeface="+mn-ea"/>
                <a:sym typeface="+mn-ea"/>
              </a:rPr>
              <a:t>R7</a:t>
            </a:r>
            <a:r>
              <a:rPr lang="zh-CN" altLang="en-US" sz="1200">
                <a:latin typeface="+mn-ea"/>
                <a:cs typeface="+mn-ea"/>
                <a:sym typeface="+mn-ea"/>
              </a:rPr>
              <a:t>飞</a:t>
            </a:r>
            <a:r>
              <a:rPr lang="en-US" altLang="zh-CN" sz="1200">
                <a:latin typeface="+mn-ea"/>
                <a:cs typeface="+mn-ea"/>
                <a:sym typeface="+mn-ea"/>
              </a:rPr>
              <a:t>SHOW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OWIxYjkzMjc4NDY0ODk3ODM0Mzk1YjQwYzJlY2RjYWQ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上海电竞试驾场地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王前程</cp:lastModifiedBy>
  <cp:revision>282</cp:revision>
  <dcterms:created xsi:type="dcterms:W3CDTF">2019-06-19T02:08:00Z</dcterms:created>
  <dcterms:modified xsi:type="dcterms:W3CDTF">2024-06-17T07:34:55Z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A7577B98A8C245AC8FCB52E36B329224</vt:lpwstr>
  </property>
</Properties>
</file>