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20" userDrawn="1">
          <p15:clr>
            <a:srgbClr val="A4A3A4"/>
          </p15:clr>
        </p15:guide>
        <p15:guide id="4" pos="276" userDrawn="1">
          <p15:clr>
            <a:srgbClr val="A4A3A4"/>
          </p15:clr>
        </p15:guide>
        <p15:guide id="5" pos="7389" userDrawn="1">
          <p15:clr>
            <a:srgbClr val="A4A3A4"/>
          </p15:clr>
        </p15:guide>
        <p15:guide id="6" orient="horz" pos="696" userDrawn="1">
          <p15:clr>
            <a:srgbClr val="A4A3A4"/>
          </p15:clr>
        </p15:guide>
        <p15:guide id="7" orient="horz" pos="3809" userDrawn="1">
          <p15:clr>
            <a:srgbClr val="A4A3A4"/>
          </p15:clr>
        </p15:guide>
        <p15:guide id="8" pos="2672" userDrawn="1">
          <p15:clr>
            <a:srgbClr val="A4A3A4"/>
          </p15:clr>
        </p15:guide>
        <p15:guide id="9" pos="50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420"/>
        <p:guide pos="276"/>
        <p:guide pos="7389"/>
        <p:guide orient="horz" pos="696"/>
        <p:guide orient="horz" pos="3809"/>
        <p:guide pos="2672"/>
        <p:guide pos="50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截图_20220719141501"/>
          <p:cNvPicPr>
            <a:picLocks noChangeAspect="1"/>
          </p:cNvPicPr>
          <p:nvPr/>
        </p:nvPicPr>
        <p:blipFill>
          <a:blip r:embed="rId1"/>
          <a:srcRect t="5884" b="2418"/>
          <a:stretch>
            <a:fillRect/>
          </a:stretch>
        </p:blipFill>
        <p:spPr>
          <a:xfrm>
            <a:off x="427355" y="1106170"/>
            <a:ext cx="11293475" cy="57797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1335" y="1101725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</a:rPr>
              <a:t>南京老山机场试驾场地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21005" y="5400040"/>
            <a:ext cx="11299825" cy="14859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35305" y="593598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南京老山机场试驾场地，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江苏南京老山国家森林公园半山南麓，距南京市中心新街口15公里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该直升机场占地6万平米，可满足约30架公务直升机的起降停放服务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。场地可用于举办汽车赛事、试乘试驾活动、汽车性能测试及驾控培训等。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50200" y="3841750"/>
            <a:ext cx="37801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</a:rPr>
              <a:t>最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长115m 总面积</a:t>
            </a:r>
            <a:r>
              <a:rPr lang="zh-CN" altLang="en-US" sz="1200">
                <a:latin typeface="+mn-ea"/>
                <a:cs typeface="+mn-ea"/>
                <a:sym typeface="+mn-ea"/>
              </a:rPr>
              <a:t>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9200㎡ 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停机坪</a:t>
            </a:r>
            <a:r>
              <a:rPr lang="en-US" altLang="zh-CN" sz="1200">
                <a:latin typeface="+mn-ea"/>
                <a:cs typeface="+mn-ea"/>
                <a:sym typeface="+mn-ea"/>
              </a:rPr>
              <a:t>1250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水泥硬化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</a:rPr>
              <a:t>方便接水</a:t>
            </a:r>
            <a:endParaRPr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固定卫生间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50200" y="1106170"/>
            <a:ext cx="3780155" cy="25222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南京老山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35" y="1106170"/>
            <a:ext cx="5357495" cy="49485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860155" y="3500755"/>
            <a:ext cx="2238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奥迪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01140" y="6052820"/>
            <a:ext cx="15405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玛莎拉蒂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21065" y="6052820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玛莎拉蒂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184140" y="3469005"/>
            <a:ext cx="1802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奔驰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14755" y="3469005"/>
            <a:ext cx="2299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</a:rPr>
              <a:t>吉利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试驾活动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08195" y="6052820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玛莎拉蒂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微信图片_20220719140210"/>
          <p:cNvPicPr>
            <a:picLocks noChangeAspect="1"/>
          </p:cNvPicPr>
          <p:nvPr/>
        </p:nvPicPr>
        <p:blipFill>
          <a:blip r:embed="rId1"/>
          <a:srcRect l="4841" t="15078" r="27695" b="8915"/>
          <a:stretch>
            <a:fillRect/>
          </a:stretch>
        </p:blipFill>
        <p:spPr>
          <a:xfrm>
            <a:off x="439420" y="1113790"/>
            <a:ext cx="3707765" cy="2349500"/>
          </a:xfrm>
          <a:prstGeom prst="rect">
            <a:avLst/>
          </a:prstGeom>
        </p:spPr>
      </p:pic>
      <p:pic>
        <p:nvPicPr>
          <p:cNvPr id="4" name="图片 3" descr="微信图片_20220719140139"/>
          <p:cNvPicPr>
            <a:picLocks noChangeAspect="1"/>
          </p:cNvPicPr>
          <p:nvPr/>
        </p:nvPicPr>
        <p:blipFill>
          <a:blip r:embed="rId2"/>
          <a:srcRect b="6559"/>
          <a:stretch>
            <a:fillRect/>
          </a:stretch>
        </p:blipFill>
        <p:spPr>
          <a:xfrm>
            <a:off x="4244975" y="1101725"/>
            <a:ext cx="3705225" cy="2361565"/>
          </a:xfrm>
          <a:prstGeom prst="rect">
            <a:avLst/>
          </a:prstGeom>
        </p:spPr>
      </p:pic>
      <p:pic>
        <p:nvPicPr>
          <p:cNvPr id="5" name="图片 4" descr="微信图片_20220719140318"/>
          <p:cNvPicPr>
            <a:picLocks noChangeAspect="1"/>
          </p:cNvPicPr>
          <p:nvPr/>
        </p:nvPicPr>
        <p:blipFill>
          <a:blip r:embed="rId3"/>
          <a:srcRect r="12443"/>
          <a:stretch>
            <a:fillRect/>
          </a:stretch>
        </p:blipFill>
        <p:spPr>
          <a:xfrm>
            <a:off x="8047990" y="1105535"/>
            <a:ext cx="3681730" cy="2338070"/>
          </a:xfrm>
          <a:prstGeom prst="rect">
            <a:avLst/>
          </a:prstGeom>
        </p:spPr>
      </p:pic>
      <p:pic>
        <p:nvPicPr>
          <p:cNvPr id="7" name="图片 6" descr="微信图片_20220719140332"/>
          <p:cNvPicPr>
            <a:picLocks noChangeAspect="1"/>
          </p:cNvPicPr>
          <p:nvPr/>
        </p:nvPicPr>
        <p:blipFill>
          <a:blip r:embed="rId4"/>
          <a:srcRect b="10755"/>
          <a:stretch>
            <a:fillRect/>
          </a:stretch>
        </p:blipFill>
        <p:spPr>
          <a:xfrm>
            <a:off x="439420" y="3841750"/>
            <a:ext cx="3711575" cy="2207895"/>
          </a:xfrm>
          <a:prstGeom prst="rect">
            <a:avLst/>
          </a:prstGeom>
        </p:spPr>
      </p:pic>
      <p:pic>
        <p:nvPicPr>
          <p:cNvPr id="9" name="图片 8" descr="微信图片_20220719140325"/>
          <p:cNvPicPr>
            <a:picLocks noChangeAspect="1"/>
          </p:cNvPicPr>
          <p:nvPr/>
        </p:nvPicPr>
        <p:blipFill>
          <a:blip r:embed="rId5"/>
          <a:srcRect t="9361" r="261"/>
          <a:stretch>
            <a:fillRect/>
          </a:stretch>
        </p:blipFill>
        <p:spPr>
          <a:xfrm>
            <a:off x="8036560" y="3842385"/>
            <a:ext cx="3684270" cy="2207260"/>
          </a:xfrm>
          <a:prstGeom prst="rect">
            <a:avLst/>
          </a:prstGeom>
        </p:spPr>
      </p:pic>
      <p:pic>
        <p:nvPicPr>
          <p:cNvPr id="11" name="图片 10" descr="微信图片_20220719140335"/>
          <p:cNvPicPr>
            <a:picLocks noChangeAspect="1"/>
          </p:cNvPicPr>
          <p:nvPr/>
        </p:nvPicPr>
        <p:blipFill>
          <a:blip r:embed="rId6"/>
          <a:srcRect b="10768"/>
          <a:stretch>
            <a:fillRect/>
          </a:stretch>
        </p:blipFill>
        <p:spPr>
          <a:xfrm>
            <a:off x="4242435" y="3842385"/>
            <a:ext cx="3707765" cy="22047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3972,&quot;width&quot;:5953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COMMONDATA" val="eyJoZGlkIjoiYzE0MWQ5MzhhMzc0NWNlNGVkM2QwNTQzMGIxZWQ3YTgifQ=="/>
  <p:tag name="KSO_WPP_MARK_KEY" val="40e24aa4-da68-4e3b-8173-303b80809e75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南京老山机场试驾场地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311</cp:revision>
  <dcterms:created xsi:type="dcterms:W3CDTF">2019-06-19T02:08:00Z</dcterms:created>
  <dcterms:modified xsi:type="dcterms:W3CDTF">2024-06-17T09:19:21Z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EB8E568D2D09460F8BBC261428F6A937_13</vt:lpwstr>
  </property>
</Properties>
</file>