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9" r:id="rId3"/>
    <p:sldId id="414" r:id="rId5"/>
    <p:sldId id="422" r:id="rId6"/>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9" userDrawn="1">
          <p15:clr>
            <a:srgbClr val="A4A3A4"/>
          </p15:clr>
        </p15:guide>
        <p15:guide id="1" orient="horz" pos="2479" userDrawn="1">
          <p15:clr>
            <a:srgbClr val="A4A3A4"/>
          </p15:clr>
        </p15:guide>
        <p15:guide id="2" pos="270" userDrawn="1">
          <p15:clr>
            <a:srgbClr val="A4A3A4"/>
          </p15:clr>
        </p15:guide>
        <p15:guide id="3" pos="7443" userDrawn="1">
          <p15:clr>
            <a:srgbClr val="A4A3A4"/>
          </p15:clr>
        </p15:guide>
        <p15:guide id="4" orient="horz" pos="637" userDrawn="1">
          <p15:clr>
            <a:srgbClr val="A4A3A4"/>
          </p15:clr>
        </p15:guide>
        <p15:guide id="5" orient="horz" pos="3922" userDrawn="1">
          <p15:clr>
            <a:srgbClr val="A4A3A4"/>
          </p15:clr>
        </p15:guide>
        <p15:guide id="6" pos="2531" userDrawn="1">
          <p15:clr>
            <a:srgbClr val="A4A3A4"/>
          </p15:clr>
        </p15:guide>
        <p15:guide id="7"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69"/>
        <p:guide orient="horz" pos="2479"/>
        <p:guide pos="270"/>
        <p:guide pos="7443"/>
        <p:guide orient="horz" pos="637"/>
        <p:guide orient="horz" pos="3922"/>
        <p:guide pos="2531"/>
        <p:guide pos="512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descr="试俱LOGO+R"/>
          <p:cNvPicPr>
            <a:picLocks noChangeAspect="1"/>
          </p:cNvPicPr>
          <p:nvPr userDrawn="1"/>
        </p:nvPicPr>
        <p:blipFill>
          <a:blip r:embed="rId6"/>
          <a:srcRect t="20313" b="21979"/>
          <a:stretch>
            <a:fillRect/>
          </a:stretch>
        </p:blipFill>
        <p:spPr>
          <a:xfrm>
            <a:off x="326390" y="214630"/>
            <a:ext cx="2907030" cy="530225"/>
          </a:xfrm>
          <a:prstGeom prst="rect">
            <a:avLst/>
          </a:prstGeom>
        </p:spPr>
      </p:pic>
      <p:pic>
        <p:nvPicPr>
          <p:cNvPr id="3" name="图片 2" descr="a7a756c211b02af0ecd73b7417b0f30"/>
          <p:cNvPicPr>
            <a:picLocks noChangeAspect="1"/>
          </p:cNvPicPr>
          <p:nvPr userDrawn="1"/>
        </p:nvPicPr>
        <p:blipFill>
          <a:blip r:embed="rId7"/>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19.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0.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3.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 name="图片 2" descr="微信图片_20240621135810"/>
          <p:cNvPicPr>
            <a:picLocks noChangeAspect="1"/>
          </p:cNvPicPr>
          <p:nvPr/>
        </p:nvPicPr>
        <p:blipFill>
          <a:blip r:embed="rId1"/>
          <a:srcRect t="19631" b="11837"/>
          <a:stretch>
            <a:fillRect/>
          </a:stretch>
        </p:blipFill>
        <p:spPr>
          <a:xfrm>
            <a:off x="428625" y="1012190"/>
            <a:ext cx="11372215" cy="5845810"/>
          </a:xfrm>
          <a:prstGeom prst="rect">
            <a:avLst/>
          </a:prstGeom>
        </p:spPr>
      </p:pic>
      <p:sp>
        <p:nvSpPr>
          <p:cNvPr id="4" name="标题 3"/>
          <p:cNvSpPr>
            <a:spLocks noGrp="1"/>
          </p:cNvSpPr>
          <p:nvPr>
            <p:ph type="title"/>
          </p:nvPr>
        </p:nvSpPr>
        <p:spPr/>
        <p:txBody>
          <a:bodyPr>
            <a:normAutofit/>
          </a:bodyPr>
          <a:p>
            <a:r>
              <a:rPr>
                <a:solidFill>
                  <a:schemeClr val="bg1"/>
                </a:solidFill>
              </a:rPr>
              <a:t>惠州金山湖</a:t>
            </a:r>
            <a:r>
              <a:rPr lang="en-US" altLang="zh-CN">
                <a:solidFill>
                  <a:schemeClr val="bg1"/>
                </a:solidFill>
              </a:rPr>
              <a:t> </a:t>
            </a:r>
            <a:r>
              <a:rPr>
                <a:solidFill>
                  <a:schemeClr val="bg1"/>
                </a:solidFill>
              </a:rPr>
              <a:t>赛车场地</a:t>
            </a:r>
            <a:endParaRPr>
              <a:solidFill>
                <a:schemeClr val="bg1"/>
              </a:solidFill>
            </a:endParaRPr>
          </a:p>
        </p:txBody>
      </p:sp>
      <p:sp>
        <p:nvSpPr>
          <p:cNvPr id="6" name="矩形 5"/>
          <p:cNvSpPr/>
          <p:nvPr/>
        </p:nvSpPr>
        <p:spPr>
          <a:xfrm rot="10800000">
            <a:off x="469265" y="5396230"/>
            <a:ext cx="11346815" cy="1461770"/>
          </a:xfrm>
          <a:prstGeom prst="rect">
            <a:avLst/>
          </a:prstGeom>
          <a:gradFill>
            <a:gsLst>
              <a:gs pos="0">
                <a:schemeClr val="tx1">
                  <a:alpha val="43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428625" y="5904865"/>
            <a:ext cx="11285855" cy="645160"/>
          </a:xfrm>
          <a:prstGeom prst="rect">
            <a:avLst/>
          </a:prstGeom>
          <a:noFill/>
          <a:ln>
            <a:noFill/>
          </a:ln>
        </p:spPr>
        <p:txBody>
          <a:bodyPr wrap="square" rtlCol="0">
            <a:spAutoFit/>
          </a:bodyPr>
          <a:p>
            <a:pPr>
              <a:lnSpc>
                <a:spcPct val="150000"/>
              </a:lnSpc>
            </a:pPr>
            <a:r>
              <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惠州金山湖赛车场位于广东省惠州市惠城区新岗路新湖工业区西南侧约80米，是惠州最大的室外卡丁车赛车场，总占地面积16000平方，还附有1200平方米的综合服务大楼，包含室内观景平台，室外观景平台，天台水吧，车手会议室，vip室，颁奖台，裁判室，更衣室，洗手  间，设备房，团建活动区域。</a:t>
            </a:r>
            <a:endPar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 name="图片 2" descr="5"/>
          <p:cNvPicPr>
            <a:picLocks noChangeAspect="1"/>
          </p:cNvPicPr>
          <p:nvPr/>
        </p:nvPicPr>
        <p:blipFill>
          <a:blip r:embed="rId1"/>
          <a:srcRect l="3962"/>
          <a:stretch>
            <a:fillRect/>
          </a:stretch>
        </p:blipFill>
        <p:spPr>
          <a:xfrm>
            <a:off x="8153400" y="1207135"/>
            <a:ext cx="3678555" cy="2529840"/>
          </a:xfrm>
          <a:prstGeom prst="rect">
            <a:avLst/>
          </a:prstGeom>
        </p:spPr>
      </p:pic>
      <p:sp>
        <p:nvSpPr>
          <p:cNvPr id="7" name="文本框 6"/>
          <p:cNvSpPr txBox="1"/>
          <p:nvPr/>
        </p:nvSpPr>
        <p:spPr>
          <a:xfrm>
            <a:off x="8153400" y="3943350"/>
            <a:ext cx="3665855" cy="1568450"/>
          </a:xfrm>
          <a:prstGeom prst="rect">
            <a:avLst/>
          </a:prstGeom>
          <a:noFill/>
        </p:spPr>
        <p:txBody>
          <a:bodyPr wrap="square" rtlCol="0">
            <a:spAutoFit/>
          </a:bodyPr>
          <a:p>
            <a:pPr>
              <a:lnSpc>
                <a:spcPct val="200000"/>
              </a:lnSpc>
            </a:pPr>
            <a:r>
              <a:rPr lang="zh-CN" altLang="en-US" sz="1200" b="1">
                <a:latin typeface="+mj-ea"/>
                <a:ea typeface="+mj-ea"/>
                <a:cs typeface="+mj-ea"/>
                <a:sym typeface="+mn-ea"/>
              </a:rPr>
              <a:t>场地费用</a:t>
            </a:r>
            <a:r>
              <a:rPr lang="zh-CN" altLang="en-US" sz="1200" b="1">
                <a:solidFill>
                  <a:srgbClr val="595959"/>
                </a:solidFill>
                <a:latin typeface="+mj-ea"/>
                <a:ea typeface="+mj-ea"/>
                <a:cs typeface="+mj-ea"/>
                <a:sym typeface="+mn-ea"/>
              </a:rPr>
              <a:t>：</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200" b="1">
              <a:solidFill>
                <a:schemeClr val="tx1">
                  <a:lumMod val="65000"/>
                  <a:lumOff val="35000"/>
                </a:schemeClr>
              </a:solidFill>
              <a:latin typeface="+mj-ea"/>
              <a:ea typeface="+mj-ea"/>
              <a:cs typeface="+mj-ea"/>
            </a:endParaRPr>
          </a:p>
          <a:p>
            <a:pPr>
              <a:lnSpc>
                <a:spcPct val="200000"/>
              </a:lnSpc>
            </a:pPr>
            <a:r>
              <a:rPr lang="zh-CN" altLang="en-US" sz="1200" b="1">
                <a:latin typeface="+mn-ea"/>
                <a:cs typeface="+mn-ea"/>
              </a:rPr>
              <a:t>场地面积：</a:t>
            </a:r>
            <a:r>
              <a:rPr lang="en-US" sz="1200">
                <a:latin typeface="+mn-ea"/>
                <a:cs typeface="+mn-ea"/>
              </a:rPr>
              <a:t>赛道</a:t>
            </a:r>
            <a:r>
              <a:rPr lang="zh-CN" altLang="en-US" sz="1200">
                <a:latin typeface="+mn-ea"/>
                <a:cs typeface="+mn-ea"/>
              </a:rPr>
              <a:t>总面积：</a:t>
            </a:r>
            <a:r>
              <a:rPr lang="en-US" sz="1200">
                <a:latin typeface="+mn-ea"/>
                <a:cs typeface="+mn-ea"/>
              </a:rPr>
              <a:t>16000㎡ </a:t>
            </a:r>
            <a:r>
              <a:rPr lang="zh-CN" altLang="en-US" sz="1200">
                <a:latin typeface="+mn-ea"/>
                <a:cs typeface="+mn-ea"/>
              </a:rPr>
              <a:t>全封闭</a:t>
            </a:r>
            <a:endParaRPr lang="en-US" sz="1200">
              <a:latin typeface="+mn-ea"/>
              <a:cs typeface="+mn-ea"/>
            </a:endParaRPr>
          </a:p>
          <a:p>
            <a:pPr>
              <a:lnSpc>
                <a:spcPct val="200000"/>
              </a:lnSpc>
            </a:pPr>
            <a:r>
              <a:rPr lang="zh-CN" altLang="en-US" sz="1200" b="1">
                <a:latin typeface="+mn-ea"/>
                <a:cs typeface="+mn-ea"/>
                <a:sym typeface="+mn-ea"/>
              </a:rPr>
              <a:t>供电供水：</a:t>
            </a:r>
            <a:r>
              <a:rPr lang="en-US" altLang="zh-CN" sz="1200">
                <a:latin typeface="+mn-ea"/>
                <a:cs typeface="+mn-ea"/>
                <a:sym typeface="+mn-ea"/>
              </a:rPr>
              <a:t>380v/50kw </a:t>
            </a:r>
            <a:r>
              <a:rPr lang="zh-CN" altLang="en-US" sz="1200">
                <a:latin typeface="+mn-ea"/>
                <a:cs typeface="+mn-ea"/>
                <a:sym typeface="+mn-ea"/>
              </a:rPr>
              <a:t>方便接水</a:t>
            </a:r>
            <a:endParaRPr lang="zh-CN" altLang="en-US" sz="1200">
              <a:latin typeface="+mn-ea"/>
              <a:cs typeface="+mn-ea"/>
            </a:endParaRPr>
          </a:p>
          <a:p>
            <a:pPr>
              <a:lnSpc>
                <a:spcPct val="200000"/>
              </a:lnSpc>
            </a:pPr>
            <a:r>
              <a:rPr lang="zh-CN" altLang="en-US" sz="1200" b="1">
                <a:latin typeface="+mn-ea"/>
                <a:cs typeface="+mn-ea"/>
              </a:rPr>
              <a:t>配套设施：</a:t>
            </a:r>
            <a:r>
              <a:rPr lang="zh-CN" altLang="en-US" sz="1200">
                <a:latin typeface="+mn-ea"/>
                <a:cs typeface="+mn-ea"/>
              </a:rPr>
              <a:t>停车位</a:t>
            </a:r>
            <a:r>
              <a:rPr lang="en-US" altLang="zh-CN" sz="1200">
                <a:latin typeface="+mn-ea"/>
                <a:cs typeface="+mn-ea"/>
              </a:rPr>
              <a:t> </a:t>
            </a:r>
            <a:endParaRPr lang="zh-CN" altLang="en-US" sz="1200">
              <a:latin typeface="+mn-ea"/>
              <a:cs typeface="+mn-ea"/>
            </a:endParaRPr>
          </a:p>
        </p:txBody>
      </p:sp>
      <p:pic>
        <p:nvPicPr>
          <p:cNvPr id="2" name="图片 1" descr="微信图片_20240621135726"/>
          <p:cNvPicPr>
            <a:picLocks noChangeAspect="1"/>
          </p:cNvPicPr>
          <p:nvPr/>
        </p:nvPicPr>
        <p:blipFill>
          <a:blip r:embed="rId2"/>
          <a:srcRect l="22179" b="19882"/>
          <a:stretch>
            <a:fillRect/>
          </a:stretch>
        </p:blipFill>
        <p:spPr>
          <a:xfrm>
            <a:off x="8134350" y="1102995"/>
            <a:ext cx="3678555" cy="2840355"/>
          </a:xfrm>
          <a:prstGeom prst="rect">
            <a:avLst/>
          </a:prstGeom>
        </p:spPr>
      </p:pic>
      <p:pic>
        <p:nvPicPr>
          <p:cNvPr id="4" name="图片 3" descr="微信图片_20240621135807"/>
          <p:cNvPicPr>
            <a:picLocks noChangeAspect="1"/>
          </p:cNvPicPr>
          <p:nvPr/>
        </p:nvPicPr>
        <p:blipFill>
          <a:blip r:embed="rId3"/>
          <a:stretch>
            <a:fillRect/>
          </a:stretch>
        </p:blipFill>
        <p:spPr>
          <a:xfrm>
            <a:off x="709295" y="1028065"/>
            <a:ext cx="6974840" cy="5231765"/>
          </a:xfrm>
          <a:prstGeom prst="rect">
            <a:avLst/>
          </a:prstGeom>
        </p:spPr>
      </p:pic>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微信图片_20240621135821"/>
          <p:cNvPicPr>
            <a:picLocks noChangeAspect="1"/>
          </p:cNvPicPr>
          <p:nvPr/>
        </p:nvPicPr>
        <p:blipFill>
          <a:blip r:embed="rId1"/>
          <a:srcRect r="1692" b="15852"/>
          <a:stretch>
            <a:fillRect/>
          </a:stretch>
        </p:blipFill>
        <p:spPr>
          <a:xfrm>
            <a:off x="295910" y="1035685"/>
            <a:ext cx="3727450" cy="2393315"/>
          </a:xfrm>
          <a:prstGeom prst="rect">
            <a:avLst/>
          </a:prstGeom>
        </p:spPr>
      </p:pic>
      <p:pic>
        <p:nvPicPr>
          <p:cNvPr id="5" name="图片 4" descr="微信图片_20240621135818"/>
          <p:cNvPicPr>
            <a:picLocks noChangeAspect="1"/>
          </p:cNvPicPr>
          <p:nvPr/>
        </p:nvPicPr>
        <p:blipFill>
          <a:blip r:embed="rId2"/>
          <a:srcRect r="6288" b="22924"/>
          <a:stretch>
            <a:fillRect/>
          </a:stretch>
        </p:blipFill>
        <p:spPr>
          <a:xfrm>
            <a:off x="4247515" y="1035685"/>
            <a:ext cx="3879850" cy="2393315"/>
          </a:xfrm>
          <a:prstGeom prst="rect">
            <a:avLst/>
          </a:prstGeom>
        </p:spPr>
      </p:pic>
      <p:pic>
        <p:nvPicPr>
          <p:cNvPr id="6" name="图片 5" descr="微信图片_20240621135815"/>
          <p:cNvPicPr>
            <a:picLocks noChangeAspect="1"/>
          </p:cNvPicPr>
          <p:nvPr/>
        </p:nvPicPr>
        <p:blipFill>
          <a:blip r:embed="rId3"/>
          <a:srcRect b="15012"/>
          <a:stretch>
            <a:fillRect/>
          </a:stretch>
        </p:blipFill>
        <p:spPr>
          <a:xfrm>
            <a:off x="8243570" y="1009650"/>
            <a:ext cx="3795395" cy="2419350"/>
          </a:xfrm>
          <a:prstGeom prst="rect">
            <a:avLst/>
          </a:prstGeom>
        </p:spPr>
      </p:pic>
      <p:pic>
        <p:nvPicPr>
          <p:cNvPr id="13" name="图片 12" descr="微信图片_20240621135810"/>
          <p:cNvPicPr>
            <a:picLocks noChangeAspect="1"/>
          </p:cNvPicPr>
          <p:nvPr/>
        </p:nvPicPr>
        <p:blipFill>
          <a:blip r:embed="rId4"/>
          <a:srcRect t="13414"/>
          <a:stretch>
            <a:fillRect/>
          </a:stretch>
        </p:blipFill>
        <p:spPr>
          <a:xfrm>
            <a:off x="8190865" y="3952875"/>
            <a:ext cx="3830955" cy="2487930"/>
          </a:xfrm>
          <a:prstGeom prst="rect">
            <a:avLst/>
          </a:prstGeom>
        </p:spPr>
      </p:pic>
      <p:pic>
        <p:nvPicPr>
          <p:cNvPr id="14" name="图片 13" descr="微信图片_20240621135807"/>
          <p:cNvPicPr>
            <a:picLocks noChangeAspect="1"/>
          </p:cNvPicPr>
          <p:nvPr/>
        </p:nvPicPr>
        <p:blipFill>
          <a:blip r:embed="rId5"/>
          <a:srcRect l="9767" t="21685"/>
          <a:stretch>
            <a:fillRect/>
          </a:stretch>
        </p:blipFill>
        <p:spPr>
          <a:xfrm>
            <a:off x="4169410" y="3962400"/>
            <a:ext cx="3854450" cy="2508885"/>
          </a:xfrm>
          <a:prstGeom prst="rect">
            <a:avLst/>
          </a:prstGeom>
        </p:spPr>
      </p:pic>
      <p:pic>
        <p:nvPicPr>
          <p:cNvPr id="11" name="图片 10" descr="微信图片_20240621135813"/>
          <p:cNvPicPr>
            <a:picLocks noChangeAspect="1"/>
          </p:cNvPicPr>
          <p:nvPr/>
        </p:nvPicPr>
        <p:blipFill>
          <a:blip r:embed="rId6"/>
          <a:srcRect t="11344" r="2110"/>
          <a:stretch>
            <a:fillRect/>
          </a:stretch>
        </p:blipFill>
        <p:spPr>
          <a:xfrm>
            <a:off x="295910" y="3942715"/>
            <a:ext cx="3711575" cy="2520950"/>
          </a:xfrm>
          <a:prstGeom prst="rect">
            <a:avLst/>
          </a:prstGeom>
        </p:spPr>
      </p:pic>
      <p:sp>
        <p:nvSpPr>
          <p:cNvPr id="22" name="文本框 21"/>
          <p:cNvSpPr txBox="1"/>
          <p:nvPr/>
        </p:nvSpPr>
        <p:spPr>
          <a:xfrm>
            <a:off x="514350" y="6463665"/>
            <a:ext cx="3504565"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rPr>
              <a:t>场地实景图</a:t>
            </a:r>
            <a:endParaRPr lang="zh-CN" altLang="en-US" sz="1200">
              <a:latin typeface="微软雅黑" panose="020B0503020204020204" pitchFamily="34" charset="-122"/>
              <a:ea typeface="微软雅黑" panose="020B0503020204020204" pitchFamily="34" charset="-122"/>
            </a:endParaRPr>
          </a:p>
        </p:txBody>
      </p:sp>
      <p:sp>
        <p:nvSpPr>
          <p:cNvPr id="2" name="文本框 1"/>
          <p:cNvSpPr txBox="1"/>
          <p:nvPr/>
        </p:nvSpPr>
        <p:spPr>
          <a:xfrm>
            <a:off x="8190640" y="3580448"/>
            <a:ext cx="3576320" cy="460375"/>
          </a:xfrm>
          <a:prstGeom prst="rect">
            <a:avLst/>
          </a:prstGeom>
          <a:noFill/>
        </p:spPr>
        <p:txBody>
          <a:bodyPr wrap="square" rtlCol="0">
            <a:spAutoFit/>
          </a:bodyPr>
          <a:p>
            <a:pPr algn="ctr"/>
            <a:r>
              <a:rPr lang="zh-CN" sz="1200">
                <a:latin typeface="微软雅黑" panose="020B0503020204020204" pitchFamily="34" charset="-122"/>
                <a:ea typeface="微软雅黑" panose="020B0503020204020204" pitchFamily="34" charset="-122"/>
              </a:rPr>
              <a:t>露天看台</a:t>
            </a:r>
            <a:endParaRPr lang="zh-CN" sz="1200">
              <a:latin typeface="微软雅黑" panose="020B0503020204020204" pitchFamily="34" charset="-122"/>
              <a:ea typeface="微软雅黑" panose="020B0503020204020204" pitchFamily="34" charset="-122"/>
            </a:endParaRPr>
          </a:p>
          <a:p>
            <a:pPr algn="ctr"/>
            <a:endParaRPr lang="zh-CN" sz="1200">
              <a:latin typeface="微软雅黑" panose="020B0503020204020204" pitchFamily="34" charset="-122"/>
              <a:ea typeface="微软雅黑" panose="020B0503020204020204" pitchFamily="34" charset="-122"/>
            </a:endParaRPr>
          </a:p>
        </p:txBody>
      </p:sp>
      <p:sp>
        <p:nvSpPr>
          <p:cNvPr id="3" name="文本框 2"/>
          <p:cNvSpPr txBox="1"/>
          <p:nvPr/>
        </p:nvSpPr>
        <p:spPr>
          <a:xfrm>
            <a:off x="4318410" y="3580448"/>
            <a:ext cx="3641090" cy="460375"/>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露天看台</a:t>
            </a:r>
            <a:endParaRPr lang="zh-CN" altLang="en-US" sz="1200">
              <a:latin typeface="微软雅黑" panose="020B0503020204020204" pitchFamily="34" charset="-122"/>
              <a:ea typeface="微软雅黑" panose="020B0503020204020204" pitchFamily="34" charset="-122"/>
              <a:sym typeface="+mn-ea"/>
            </a:endParaRPr>
          </a:p>
          <a:p>
            <a:pPr algn="ctr"/>
            <a:endParaRPr lang="zh-CN" altLang="en-US" sz="1200">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8223885" y="6463665"/>
            <a:ext cx="3907155"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4294915" y="6463665"/>
            <a:ext cx="364109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endParaRPr>
          </a:p>
        </p:txBody>
      </p:sp>
      <p:sp>
        <p:nvSpPr>
          <p:cNvPr id="24" name="文本框 23"/>
          <p:cNvSpPr txBox="1"/>
          <p:nvPr/>
        </p:nvSpPr>
        <p:spPr>
          <a:xfrm>
            <a:off x="448085" y="3580448"/>
            <a:ext cx="3628390" cy="460375"/>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室内观赛区</a:t>
            </a:r>
            <a:endParaRPr lang="zh-CN" altLang="en-US" sz="1200">
              <a:latin typeface="微软雅黑" panose="020B0503020204020204" pitchFamily="34" charset="-122"/>
              <a:ea typeface="微软雅黑" panose="020B0503020204020204" pitchFamily="34" charset="-122"/>
              <a:sym typeface="+mn-ea"/>
            </a:endParaRPr>
          </a:p>
          <a:p>
            <a:pPr algn="ctr"/>
            <a:endParaRPr lang="zh-CN" altLang="en-US" sz="1200">
              <a:latin typeface="微软雅黑" panose="020B0503020204020204" pitchFamily="34" charset="-122"/>
              <a:ea typeface="微软雅黑" panose="020B0503020204020204" pitchFamily="34" charset="-122"/>
              <a:sym typeface="+mn-ea"/>
            </a:endParaRPr>
          </a:p>
        </p:txBody>
      </p:sp>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Lst>
</file>

<file path=ppt/tags/tag1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21.xml><?xml version="1.0" encoding="utf-8"?>
<p:tagLst xmlns:p="http://schemas.openxmlformats.org/presentationml/2006/main">
  <p:tag name="COMMONDATA" val="eyJoZGlkIjoiZWMzNTVlMTI5YThkMWMzZjQ1MzliM2IzMmJjOGRkNmYifQ=="/>
  <p:tag name="KSO_WPP_MARK_KEY" val="e6f34797-96dc-4e96-a2d5-416429aa730c"/>
  <p:tag name="commondata" val="eyJoZGlkIjoiODc3ODQzMGUxZTBjYTBhNGRiMTVhNzE4MzhhYmZlNzM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Words>
  <Application>WPS 演示</Application>
  <PresentationFormat>宽屏</PresentationFormat>
  <Paragraphs>24</Paragraphs>
  <Slides>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杭州花海 赛车场地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王前程</cp:lastModifiedBy>
  <cp:revision>315</cp:revision>
  <dcterms:created xsi:type="dcterms:W3CDTF">2019-06-19T02:08:00Z</dcterms:created>
  <dcterms:modified xsi:type="dcterms:W3CDTF">2024-06-21T09:06:23Z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C503D3573C2743EA84DCB5221394B344_13</vt:lpwstr>
  </property>
</Properties>
</file>