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2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4" userDrawn="1">
          <p15:clr>
            <a:srgbClr val="A4A3A4"/>
          </p15:clr>
        </p15:guide>
        <p15:guide id="2" pos="3869" userDrawn="1">
          <p15:clr>
            <a:srgbClr val="A4A3A4"/>
          </p15:clr>
        </p15:guide>
        <p15:guide id="1" orient="horz" pos="2478" userDrawn="1">
          <p15:clr>
            <a:srgbClr val="A4A3A4"/>
          </p15:clr>
        </p15:guide>
        <p15:guide id="2" pos="270" userDrawn="1">
          <p15:clr>
            <a:srgbClr val="A4A3A4"/>
          </p15:clr>
        </p15:guide>
        <p15:guide id="3" pos="7443" userDrawn="1">
          <p15:clr>
            <a:srgbClr val="A4A3A4"/>
          </p15:clr>
        </p15:guide>
        <p15:guide id="4" orient="horz" pos="637" userDrawn="1">
          <p15:clr>
            <a:srgbClr val="A4A3A4"/>
          </p15:clr>
        </p15:guide>
        <p15:guide id="5" orient="horz" pos="3922" userDrawn="1">
          <p15:clr>
            <a:srgbClr val="A4A3A4"/>
          </p15:clr>
        </p15:guide>
        <p15:guide id="6" pos="2531" userDrawn="1">
          <p15:clr>
            <a:srgbClr val="A4A3A4"/>
          </p15:clr>
        </p15:guide>
        <p15:guide id="7" pos="5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24"/>
        <p:guide pos="3869"/>
        <p:guide orient="horz" pos="2478"/>
        <p:guide pos="270"/>
        <p:guide pos="7443"/>
        <p:guide orient="horz" pos="637"/>
        <p:guide orient="horz" pos="3922"/>
        <p:guide pos="2531"/>
        <p:guide pos="51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d411a8ac80a48adbb3df3b7c61812b0"/>
          <p:cNvPicPr>
            <a:picLocks noChangeAspect="1"/>
          </p:cNvPicPr>
          <p:nvPr/>
        </p:nvPicPr>
        <p:blipFill>
          <a:blip r:embed="rId1"/>
          <a:srcRect l="7210" r="1069" b="29386"/>
          <a:stretch>
            <a:fillRect/>
          </a:stretch>
        </p:blipFill>
        <p:spPr>
          <a:xfrm>
            <a:off x="428625" y="1012190"/>
            <a:ext cx="11381740" cy="584581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>
                <a:solidFill>
                  <a:schemeClr val="bg1"/>
                </a:solidFill>
              </a:rPr>
              <a:t>温州瓯海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试驾场地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69265" y="5396230"/>
            <a:ext cx="11346815" cy="146177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8625" y="5904865"/>
            <a:ext cx="1128585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温州瓯海试驾场地位于温州瓯海区温中路101号。柏油地面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1a6f07d57f517065ca53ffc42095d5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295" y="1010920"/>
            <a:ext cx="7425690" cy="5250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53400" y="3943350"/>
            <a:ext cx="36658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场地面积：</a:t>
            </a:r>
            <a:r>
              <a:rPr lang="zh-CN" altLang="en-US" sz="1200">
                <a:latin typeface="+mn-ea"/>
                <a:cs typeface="+mn-ea"/>
              </a:rPr>
              <a:t>总占地</a:t>
            </a:r>
            <a:r>
              <a:rPr lang="en-US" altLang="zh-CN" sz="1200">
                <a:latin typeface="+mn-ea"/>
                <a:cs typeface="+mn-ea"/>
              </a:rPr>
              <a:t>20</a:t>
            </a:r>
            <a:r>
              <a:rPr lang="en-US" sz="1200">
                <a:latin typeface="+mn-ea"/>
                <a:cs typeface="+mn-ea"/>
              </a:rPr>
              <a:t>000㎡ </a:t>
            </a:r>
            <a:r>
              <a:rPr lang="zh-CN" altLang="en-US" sz="1200">
                <a:latin typeface="+mn-ea"/>
                <a:cs typeface="+mn-ea"/>
              </a:rPr>
              <a:t>全封闭</a:t>
            </a:r>
            <a:endParaRPr lang="en-US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380v/50kw </a:t>
            </a:r>
            <a:r>
              <a:rPr lang="zh-CN" altLang="en-US" sz="1200">
                <a:latin typeface="+mn-ea"/>
                <a:cs typeface="+mn-ea"/>
                <a:sym typeface="+mn-ea"/>
              </a:rPr>
              <a:t>方便接水</a:t>
            </a:r>
            <a:endParaRPr lang="zh-CN" altLang="en-US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</a:rPr>
              <a:t>停车位</a:t>
            </a:r>
            <a:r>
              <a:rPr lang="en-US" altLang="zh-CN" sz="1200">
                <a:latin typeface="+mn-ea"/>
                <a:cs typeface="+mn-ea"/>
              </a:rPr>
              <a:t> 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6" name="图片 5" descr="3d411a8ac80a48adbb3df3b7c61812b0"/>
          <p:cNvPicPr>
            <a:picLocks noChangeAspect="1"/>
          </p:cNvPicPr>
          <p:nvPr/>
        </p:nvPicPr>
        <p:blipFill>
          <a:blip r:embed="rId2"/>
          <a:srcRect r="20494" b="16318"/>
          <a:stretch>
            <a:fillRect/>
          </a:stretch>
        </p:blipFill>
        <p:spPr>
          <a:xfrm>
            <a:off x="8121650" y="1021715"/>
            <a:ext cx="3691255" cy="2592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文本框 21"/>
          <p:cNvSpPr txBox="1"/>
          <p:nvPr/>
        </p:nvSpPr>
        <p:spPr>
          <a:xfrm>
            <a:off x="514350" y="4706620"/>
            <a:ext cx="35045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05470" y="4706620"/>
            <a:ext cx="39071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53335" y="4706620"/>
            <a:ext cx="36410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场地实景图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3d411a8ac80a48adbb3df3b7c61812b0"/>
          <p:cNvPicPr>
            <a:picLocks noChangeAspect="1"/>
          </p:cNvPicPr>
          <p:nvPr/>
        </p:nvPicPr>
        <p:blipFill>
          <a:blip r:embed="rId1"/>
          <a:srcRect r="22254" b="21978"/>
          <a:stretch>
            <a:fillRect/>
          </a:stretch>
        </p:blipFill>
        <p:spPr>
          <a:xfrm>
            <a:off x="0" y="1716405"/>
            <a:ext cx="4019550" cy="2691130"/>
          </a:xfrm>
          <a:prstGeom prst="rect">
            <a:avLst/>
          </a:prstGeom>
        </p:spPr>
      </p:pic>
      <p:pic>
        <p:nvPicPr>
          <p:cNvPr id="8" name="图片 7" descr="54ebf8cedf8a447ea864aceddd289e2b"/>
          <p:cNvPicPr>
            <a:picLocks noChangeAspect="1"/>
          </p:cNvPicPr>
          <p:nvPr/>
        </p:nvPicPr>
        <p:blipFill>
          <a:blip r:embed="rId2"/>
          <a:srcRect r="12804" b="13515"/>
          <a:stretch>
            <a:fillRect/>
          </a:stretch>
        </p:blipFill>
        <p:spPr>
          <a:xfrm>
            <a:off x="4142740" y="1720850"/>
            <a:ext cx="4062730" cy="2686685"/>
          </a:xfrm>
          <a:prstGeom prst="rect">
            <a:avLst/>
          </a:prstGeom>
        </p:spPr>
      </p:pic>
      <p:pic>
        <p:nvPicPr>
          <p:cNvPr id="9" name="图片 8" descr="f4c63d6d8a384dd790f239eb9ddbd58a"/>
          <p:cNvPicPr>
            <a:picLocks noChangeAspect="1"/>
          </p:cNvPicPr>
          <p:nvPr/>
        </p:nvPicPr>
        <p:blipFill>
          <a:blip r:embed="rId3"/>
          <a:srcRect r="15608" b="11087"/>
          <a:stretch>
            <a:fillRect/>
          </a:stretch>
        </p:blipFill>
        <p:spPr>
          <a:xfrm>
            <a:off x="8319135" y="1720850"/>
            <a:ext cx="3863340" cy="2712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COMMONDATA" val="eyJoZGlkIjoiZWMzNTVlMTI5YThkMWMzZjQ1MzliM2IzMmJjOGRkNmYifQ=="/>
  <p:tag name="KSO_WPP_MARK_KEY" val="e6f34797-96dc-4e96-a2d5-416429aa730c"/>
  <p:tag name="commondata" val="eyJoZGlkIjoiODc3ODQzMGUxZTBjYTBhNGRiMTVhNzE4MzhhYmZlNz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WPS 演示</Application>
  <PresentationFormat>宽屏</PresentationFormat>
  <Paragraphs>15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惠州金山湖 赛车场地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王前程</cp:lastModifiedBy>
  <cp:revision>315</cp:revision>
  <dcterms:created xsi:type="dcterms:W3CDTF">2019-06-19T02:08:00Z</dcterms:created>
  <dcterms:modified xsi:type="dcterms:W3CDTF">2024-06-25T07:46:37Z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6FFF141450FC48D2956285A8906ED546_13</vt:lpwstr>
  </property>
</Properties>
</file>