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1" userDrawn="1">
          <p15:clr>
            <a:srgbClr val="A4A3A4"/>
          </p15:clr>
        </p15:guide>
        <p15:guide id="4" orient="horz" pos="648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6"/>
        <p:guide pos="3852"/>
        <p:guide pos="3852"/>
        <p:guide orient="horz" pos="2484"/>
        <p:guide pos="282"/>
        <p:guide pos="7441"/>
        <p:guide orient="horz" pos="648"/>
        <p:guide orient="horz" pos="3922"/>
        <p:guide pos="2531"/>
        <p:guide pos="51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2406261443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3545" y="1012190"/>
            <a:ext cx="1139253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唐山水上洼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唐山水上洼越野露营基地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，位于京沈高速迁西支线出口一公里。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场地的面积是2000亩，60公里左右内部越野道路，自行规划行进路线，场地最大挑战望天坡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场地总面积：</a:t>
            </a:r>
            <a:r>
              <a:rPr lang="en-US" sz="1200">
                <a:latin typeface="+mn-ea"/>
                <a:cs typeface="+mn-ea"/>
              </a:rPr>
              <a:t>130</a:t>
            </a:r>
            <a:r>
              <a:rPr lang="zh-CN" altLang="en-US" sz="1200">
                <a:latin typeface="+mn-ea"/>
                <a:cs typeface="+mn-ea"/>
              </a:rPr>
              <a:t>万</a:t>
            </a:r>
            <a:r>
              <a:rPr lang="en-US" sz="1200">
                <a:latin typeface="+mn-ea"/>
                <a:cs typeface="+mn-ea"/>
              </a:rPr>
              <a:t>㎡ 60</a:t>
            </a:r>
            <a:r>
              <a:rPr lang="zh-CN" altLang="en-US" sz="1200">
                <a:latin typeface="+mn-ea"/>
                <a:cs typeface="+mn-ea"/>
              </a:rPr>
              <a:t>公里越野道路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 descr="微信图片_202406211358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" y="1028065"/>
            <a:ext cx="6974840" cy="5231765"/>
          </a:xfrm>
          <a:prstGeom prst="rect">
            <a:avLst/>
          </a:prstGeom>
        </p:spPr>
      </p:pic>
      <p:pic>
        <p:nvPicPr>
          <p:cNvPr id="5" name="图片 4" descr="微信图片_20240626144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9295" y="1028065"/>
            <a:ext cx="7033895" cy="5306060"/>
          </a:xfrm>
          <a:prstGeom prst="rect">
            <a:avLst/>
          </a:prstGeom>
        </p:spPr>
      </p:pic>
      <p:pic>
        <p:nvPicPr>
          <p:cNvPr id="6" name="图片 5" descr="微信图片_2024062614410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38160" y="1028065"/>
            <a:ext cx="3681095" cy="29152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微信图片_2024062614410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11185" y="3927475"/>
            <a:ext cx="3823335" cy="2536190"/>
          </a:xfrm>
          <a:prstGeom prst="rect">
            <a:avLst/>
          </a:prstGeom>
        </p:spPr>
      </p:pic>
      <p:pic>
        <p:nvPicPr>
          <p:cNvPr id="12" name="图片 11" descr="微信图片_20240626144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60520" y="3942715"/>
            <a:ext cx="3909695" cy="2528570"/>
          </a:xfrm>
          <a:prstGeom prst="rect">
            <a:avLst/>
          </a:prstGeom>
        </p:spPr>
      </p:pic>
      <p:pic>
        <p:nvPicPr>
          <p:cNvPr id="10" name="图片 9" descr="微信图片_202406261441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910" y="3962400"/>
            <a:ext cx="3723640" cy="2478405"/>
          </a:xfrm>
          <a:prstGeom prst="rect">
            <a:avLst/>
          </a:prstGeom>
        </p:spPr>
      </p:pic>
      <p:pic>
        <p:nvPicPr>
          <p:cNvPr id="9" name="图片 8" descr="微信图片_2024062614405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3885" y="1026160"/>
            <a:ext cx="3801110" cy="2387600"/>
          </a:xfrm>
          <a:prstGeom prst="rect">
            <a:avLst/>
          </a:prstGeom>
        </p:spPr>
      </p:pic>
      <p:pic>
        <p:nvPicPr>
          <p:cNvPr id="8" name="图片 7" descr="微信图片_2024062614405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99890" y="1035685"/>
            <a:ext cx="3876675" cy="2393315"/>
          </a:xfrm>
          <a:prstGeom prst="rect">
            <a:avLst/>
          </a:prstGeom>
        </p:spPr>
      </p:pic>
      <p:pic>
        <p:nvPicPr>
          <p:cNvPr id="7" name="图片 6" descr="微信图片_2024062614404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5910" y="1035685"/>
            <a:ext cx="3711575" cy="23876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惠州金山湖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316</cp:revision>
  <dcterms:created xsi:type="dcterms:W3CDTF">2019-06-19T02:08:00Z</dcterms:created>
  <dcterms:modified xsi:type="dcterms:W3CDTF">2024-06-26T07:12:22Z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50AD23953C344231816E48447B7FDB6D_13</vt:lpwstr>
  </property>
</Properties>
</file>