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 userDrawn="1">
          <p15:clr>
            <a:srgbClr val="A4A3A4"/>
          </p15:clr>
        </p15:guide>
        <p15:guide id="2" pos="3858" userDrawn="1">
          <p15:clr>
            <a:srgbClr val="A4A3A4"/>
          </p15:clr>
        </p15:guide>
        <p15:guide id="1" orient="horz" pos="2156" userDrawn="1">
          <p15:clr>
            <a:srgbClr val="A4A3A4"/>
          </p15:clr>
        </p15:guide>
        <p15:guide id="2" pos="3858" userDrawn="1">
          <p15:clr>
            <a:srgbClr val="A4A3A4"/>
          </p15:clr>
        </p15:guide>
        <p15:guide id="1" orient="horz" pos="2484" userDrawn="1">
          <p15:clr>
            <a:srgbClr val="A4A3A4"/>
          </p15:clr>
        </p15:guide>
        <p15:guide id="2" pos="282" userDrawn="1">
          <p15:clr>
            <a:srgbClr val="A4A3A4"/>
          </p15:clr>
        </p15:guide>
        <p15:guide id="3" pos="7445" userDrawn="1">
          <p15:clr>
            <a:srgbClr val="A4A3A4"/>
          </p15:clr>
        </p15:guide>
        <p15:guide id="4" orient="horz" pos="652" userDrawn="1">
          <p15:clr>
            <a:srgbClr val="A4A3A4"/>
          </p15:clr>
        </p15:guide>
        <p15:guide id="5" orient="horz" pos="3922" userDrawn="1">
          <p15:clr>
            <a:srgbClr val="A4A3A4"/>
          </p15:clr>
        </p15:guide>
        <p15:guide id="6" pos="2523" userDrawn="1">
          <p15:clr>
            <a:srgbClr val="A4A3A4"/>
          </p15:clr>
        </p15:guide>
        <p15:guide id="7" pos="5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6"/>
        <p:guide pos="3858"/>
        <p:guide orient="horz" pos="2156"/>
        <p:guide pos="3858"/>
        <p:guide orient="horz" pos="2484"/>
        <p:guide pos="282"/>
        <p:guide pos="7445"/>
        <p:guide orient="horz" pos="652"/>
        <p:guide orient="horz" pos="3922"/>
        <p:guide pos="2523"/>
        <p:guide pos="51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0.xml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 descr="微信图片_20240627102044"/>
          <p:cNvPicPr>
            <a:picLocks noChangeAspect="1"/>
          </p:cNvPicPr>
          <p:nvPr/>
        </p:nvPicPr>
        <p:blipFill>
          <a:blip r:embed="rId1"/>
          <a:srcRect l="7543"/>
          <a:stretch>
            <a:fillRect/>
          </a:stretch>
        </p:blipFill>
        <p:spPr>
          <a:xfrm>
            <a:off x="428625" y="1029970"/>
            <a:ext cx="11387455" cy="582803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张家界三官寺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张家界三官寺试驾场地位于慈利县三官寺土家族乡株木岗村，配套设施完善，适合各类汽车品牌试乘试驾、汽车测评、大型团购会等。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sz="1200">
                <a:latin typeface="+mn-ea"/>
                <a:cs typeface="+mn-ea"/>
              </a:rPr>
              <a:t>长600m  宽15m  面积为10000㎡ 水泥地面   全封闭</a:t>
            </a:r>
            <a:endParaRPr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380v/50kw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10" name="图片 9" descr="微信图片_202406270935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310" y="1035685"/>
            <a:ext cx="7203440" cy="5092700"/>
          </a:xfrm>
          <a:prstGeom prst="rect">
            <a:avLst/>
          </a:prstGeom>
        </p:spPr>
      </p:pic>
      <p:pic>
        <p:nvPicPr>
          <p:cNvPr id="12" name="图片 11" descr="微信图片_20240627102054"/>
          <p:cNvPicPr>
            <a:picLocks noChangeAspect="1"/>
          </p:cNvPicPr>
          <p:nvPr/>
        </p:nvPicPr>
        <p:blipFill>
          <a:blip r:embed="rId2"/>
          <a:srcRect l="40417"/>
          <a:stretch>
            <a:fillRect/>
          </a:stretch>
        </p:blipFill>
        <p:spPr>
          <a:xfrm>
            <a:off x="8153400" y="1035685"/>
            <a:ext cx="3665855" cy="28994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室内环境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机库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微信图片_202406271431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310" y="1035685"/>
            <a:ext cx="3557270" cy="2371725"/>
          </a:xfrm>
          <a:prstGeom prst="rect">
            <a:avLst/>
          </a:prstGeom>
        </p:spPr>
      </p:pic>
      <p:pic>
        <p:nvPicPr>
          <p:cNvPr id="19" name="图片 18" descr="微信图片_20240627102032"/>
          <p:cNvPicPr>
            <a:picLocks noChangeAspect="1"/>
          </p:cNvPicPr>
          <p:nvPr/>
        </p:nvPicPr>
        <p:blipFill>
          <a:blip r:embed="rId2"/>
          <a:srcRect r="28918"/>
          <a:stretch>
            <a:fillRect/>
          </a:stretch>
        </p:blipFill>
        <p:spPr>
          <a:xfrm>
            <a:off x="448310" y="1035685"/>
            <a:ext cx="3557270" cy="2358390"/>
          </a:xfrm>
          <a:prstGeom prst="rect">
            <a:avLst/>
          </a:prstGeom>
        </p:spPr>
      </p:pic>
      <p:pic>
        <p:nvPicPr>
          <p:cNvPr id="20" name="图片 19" descr="微信图片_20240627102044"/>
          <p:cNvPicPr>
            <a:picLocks noChangeAspect="1"/>
          </p:cNvPicPr>
          <p:nvPr/>
        </p:nvPicPr>
        <p:blipFill>
          <a:blip r:embed="rId3"/>
          <a:srcRect l="19505" r="1905"/>
          <a:stretch>
            <a:fillRect/>
          </a:stretch>
        </p:blipFill>
        <p:spPr>
          <a:xfrm>
            <a:off x="4139565" y="1022350"/>
            <a:ext cx="3955415" cy="2371725"/>
          </a:xfrm>
          <a:prstGeom prst="rect">
            <a:avLst/>
          </a:prstGeom>
        </p:spPr>
      </p:pic>
      <p:pic>
        <p:nvPicPr>
          <p:cNvPr id="21" name="图片 20" descr="微信图片_20240627102054"/>
          <p:cNvPicPr>
            <a:picLocks noChangeAspect="1"/>
          </p:cNvPicPr>
          <p:nvPr/>
        </p:nvPicPr>
        <p:blipFill>
          <a:blip r:embed="rId4"/>
          <a:srcRect l="29308"/>
          <a:stretch>
            <a:fillRect/>
          </a:stretch>
        </p:blipFill>
        <p:spPr>
          <a:xfrm>
            <a:off x="8223885" y="1035685"/>
            <a:ext cx="3579495" cy="2386330"/>
          </a:xfrm>
          <a:prstGeom prst="rect">
            <a:avLst/>
          </a:prstGeom>
        </p:spPr>
      </p:pic>
      <p:pic>
        <p:nvPicPr>
          <p:cNvPr id="23" name="图片 22" descr="微信图片_20240627102051"/>
          <p:cNvPicPr>
            <a:picLocks noChangeAspect="1"/>
          </p:cNvPicPr>
          <p:nvPr/>
        </p:nvPicPr>
        <p:blipFill>
          <a:blip r:embed="rId5"/>
          <a:srcRect r="27209"/>
          <a:stretch>
            <a:fillRect/>
          </a:stretch>
        </p:blipFill>
        <p:spPr>
          <a:xfrm>
            <a:off x="448310" y="3923030"/>
            <a:ext cx="3557270" cy="2303145"/>
          </a:xfrm>
          <a:prstGeom prst="rect">
            <a:avLst/>
          </a:prstGeom>
        </p:spPr>
      </p:pic>
      <p:pic>
        <p:nvPicPr>
          <p:cNvPr id="25" name="图片 24" descr="微信图片_20240627102041"/>
          <p:cNvPicPr>
            <a:picLocks noChangeAspect="1"/>
          </p:cNvPicPr>
          <p:nvPr/>
        </p:nvPicPr>
        <p:blipFill>
          <a:blip r:embed="rId6"/>
          <a:srcRect l="19172"/>
          <a:stretch>
            <a:fillRect/>
          </a:stretch>
        </p:blipFill>
        <p:spPr>
          <a:xfrm>
            <a:off x="4144645" y="3928745"/>
            <a:ext cx="3940810" cy="2297430"/>
          </a:xfrm>
          <a:prstGeom prst="rect">
            <a:avLst/>
          </a:prstGeom>
        </p:spPr>
      </p:pic>
      <p:pic>
        <p:nvPicPr>
          <p:cNvPr id="26" name="图片 25" descr="微信图片_20240627102039"/>
          <p:cNvPicPr>
            <a:picLocks noChangeAspect="1"/>
          </p:cNvPicPr>
          <p:nvPr/>
        </p:nvPicPr>
        <p:blipFill>
          <a:blip r:embed="rId7"/>
          <a:srcRect l="26299"/>
          <a:stretch>
            <a:fillRect/>
          </a:stretch>
        </p:blipFill>
        <p:spPr>
          <a:xfrm>
            <a:off x="8211185" y="3923030"/>
            <a:ext cx="3601720" cy="230314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WPS 演示</Application>
  <PresentationFormat>宽屏</PresentationFormat>
  <Paragraphs>23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唐山水上洼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王前程</cp:lastModifiedBy>
  <cp:revision>317</cp:revision>
  <dcterms:created xsi:type="dcterms:W3CDTF">2019-06-19T02:08:00Z</dcterms:created>
  <dcterms:modified xsi:type="dcterms:W3CDTF">2024-06-27T07:53:56Z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2582B331FA684AAFB02D6980F393674D_13</vt:lpwstr>
  </property>
</Properties>
</file>