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48" userDrawn="1">
          <p15:clr>
            <a:srgbClr val="A4A3A4"/>
          </p15:clr>
        </p15:guide>
        <p15:guide id="1" orient="horz" pos="2143" userDrawn="1">
          <p15:clr>
            <a:srgbClr val="A4A3A4"/>
          </p15:clr>
        </p15:guide>
        <p15:guide id="2" pos="3848" userDrawn="1">
          <p15:clr>
            <a:srgbClr val="A4A3A4"/>
          </p15:clr>
        </p15:guide>
        <p15:guide id="1" orient="horz" pos="2477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50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pos="2526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3"/>
        <p:guide pos="3848"/>
        <p:guide orient="horz" pos="2143"/>
        <p:guide pos="3848"/>
        <p:guide orient="horz" pos="2477"/>
        <p:guide pos="282"/>
        <p:guide pos="7445"/>
        <p:guide orient="horz" pos="650"/>
        <p:guide orient="horz" pos="3906"/>
        <p:guide pos="2526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微信图片_20240627123659"/>
          <p:cNvPicPr>
            <a:picLocks noChangeAspect="1"/>
          </p:cNvPicPr>
          <p:nvPr/>
        </p:nvPicPr>
        <p:blipFill>
          <a:blip r:embed="rId1"/>
          <a:srcRect t="8703"/>
          <a:stretch>
            <a:fillRect/>
          </a:stretch>
        </p:blipFill>
        <p:spPr>
          <a:xfrm>
            <a:off x="469265" y="1012190"/>
            <a:ext cx="11346815" cy="58223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绍兴鉴湖直升机场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绍兴鉴湖直升机场试驾场地，位于浙江省绍兴市柯桥区南闲路与镜水南路交叉口西北360米，适合各类汽车品牌试乘试驾、汽车测评、大型团购会等。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</a:rPr>
              <a:t>长</a:t>
            </a:r>
            <a:r>
              <a:rPr lang="en-US" sz="1200">
                <a:latin typeface="+mn-ea"/>
                <a:cs typeface="+mn-ea"/>
              </a:rPr>
              <a:t>150</a:t>
            </a:r>
            <a:r>
              <a:rPr sz="1200">
                <a:latin typeface="+mn-ea"/>
                <a:cs typeface="+mn-ea"/>
              </a:rPr>
              <a:t>m  宽1</a:t>
            </a:r>
            <a:r>
              <a:rPr lang="en-US" sz="1200">
                <a:latin typeface="+mn-ea"/>
                <a:cs typeface="+mn-ea"/>
              </a:rPr>
              <a:t>00</a:t>
            </a:r>
            <a:r>
              <a:rPr sz="1200">
                <a:latin typeface="+mn-ea"/>
                <a:cs typeface="+mn-ea"/>
              </a:rPr>
              <a:t>m  面积为</a:t>
            </a:r>
            <a:r>
              <a:rPr lang="en-US" sz="1200">
                <a:latin typeface="+mn-ea"/>
                <a:cs typeface="+mn-ea"/>
              </a:rPr>
              <a:t>2</a:t>
            </a:r>
            <a:r>
              <a:rPr sz="1200">
                <a:latin typeface="+mn-ea"/>
                <a:cs typeface="+mn-ea"/>
              </a:rPr>
              <a:t>0000㎡ 水泥地面   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3" name="图片 12" descr="微信图片_20240627135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5" y="1035685"/>
            <a:ext cx="7087870" cy="5011420"/>
          </a:xfrm>
          <a:prstGeom prst="rect">
            <a:avLst/>
          </a:prstGeom>
        </p:spPr>
      </p:pic>
      <p:pic>
        <p:nvPicPr>
          <p:cNvPr id="14" name="图片 13" descr="微信图片_20240627125940"/>
          <p:cNvPicPr>
            <a:picLocks noChangeAspect="1"/>
          </p:cNvPicPr>
          <p:nvPr/>
        </p:nvPicPr>
        <p:blipFill>
          <a:blip r:embed="rId2"/>
          <a:srcRect l="12245"/>
          <a:stretch>
            <a:fillRect/>
          </a:stretch>
        </p:blipFill>
        <p:spPr>
          <a:xfrm>
            <a:off x="8153400" y="1045210"/>
            <a:ext cx="3663315" cy="23469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微信图片_20240627164917"/>
          <p:cNvPicPr>
            <a:picLocks noChangeAspect="1"/>
          </p:cNvPicPr>
          <p:nvPr/>
        </p:nvPicPr>
        <p:blipFill>
          <a:blip r:embed="rId1"/>
          <a:srcRect t="-13851" b="13851"/>
          <a:stretch>
            <a:fillRect/>
          </a:stretch>
        </p:blipFill>
        <p:spPr>
          <a:xfrm>
            <a:off x="457835" y="3576320"/>
            <a:ext cx="3533140" cy="2649855"/>
          </a:xfrm>
          <a:prstGeom prst="rect">
            <a:avLst/>
          </a:prstGeom>
        </p:spPr>
      </p:pic>
      <p:pic>
        <p:nvPicPr>
          <p:cNvPr id="28" name="图片 27" descr="微信图片_20240627125940"/>
          <p:cNvPicPr>
            <a:picLocks noChangeAspect="1"/>
          </p:cNvPicPr>
          <p:nvPr/>
        </p:nvPicPr>
        <p:blipFill>
          <a:blip r:embed="rId2"/>
          <a:srcRect r="5720"/>
          <a:stretch>
            <a:fillRect/>
          </a:stretch>
        </p:blipFill>
        <p:spPr>
          <a:xfrm>
            <a:off x="4139565" y="1031875"/>
            <a:ext cx="3977005" cy="23710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场地俯瞰图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微信图片_20240627123659"/>
          <p:cNvPicPr>
            <a:picLocks noChangeAspect="1"/>
          </p:cNvPicPr>
          <p:nvPr/>
        </p:nvPicPr>
        <p:blipFill>
          <a:blip r:embed="rId3"/>
          <a:srcRect r="15550"/>
          <a:stretch>
            <a:fillRect/>
          </a:stretch>
        </p:blipFill>
        <p:spPr>
          <a:xfrm>
            <a:off x="448310" y="1031875"/>
            <a:ext cx="3562350" cy="2371090"/>
          </a:xfrm>
          <a:prstGeom prst="rect">
            <a:avLst/>
          </a:prstGeom>
        </p:spPr>
      </p:pic>
      <p:pic>
        <p:nvPicPr>
          <p:cNvPr id="30" name="图片 29" descr="微信图片_20240627164926"/>
          <p:cNvPicPr>
            <a:picLocks noChangeAspect="1"/>
          </p:cNvPicPr>
          <p:nvPr/>
        </p:nvPicPr>
        <p:blipFill>
          <a:blip r:embed="rId4"/>
          <a:srcRect t="4784" r="1531" b="18201"/>
          <a:stretch>
            <a:fillRect/>
          </a:stretch>
        </p:blipFill>
        <p:spPr>
          <a:xfrm>
            <a:off x="4168140" y="3932555"/>
            <a:ext cx="3920490" cy="2299970"/>
          </a:xfrm>
          <a:prstGeom prst="rect">
            <a:avLst/>
          </a:prstGeom>
        </p:spPr>
      </p:pic>
      <p:pic>
        <p:nvPicPr>
          <p:cNvPr id="31" name="图片 30" descr="微信图片_20240627164938"/>
          <p:cNvPicPr>
            <a:picLocks noChangeAspect="1"/>
          </p:cNvPicPr>
          <p:nvPr/>
        </p:nvPicPr>
        <p:blipFill>
          <a:blip r:embed="rId5"/>
          <a:srcRect l="11013"/>
          <a:stretch>
            <a:fillRect/>
          </a:stretch>
        </p:blipFill>
        <p:spPr>
          <a:xfrm>
            <a:off x="8227695" y="3932555"/>
            <a:ext cx="3591560" cy="2268220"/>
          </a:xfrm>
          <a:prstGeom prst="rect">
            <a:avLst/>
          </a:prstGeom>
        </p:spPr>
      </p:pic>
      <p:pic>
        <p:nvPicPr>
          <p:cNvPr id="32" name="图片 31" descr="微信图片_20240627164900"/>
          <p:cNvPicPr>
            <a:picLocks noChangeAspect="1"/>
          </p:cNvPicPr>
          <p:nvPr/>
        </p:nvPicPr>
        <p:blipFill>
          <a:blip r:embed="rId6"/>
          <a:srcRect l="6907" b="18262"/>
          <a:stretch>
            <a:fillRect/>
          </a:stretch>
        </p:blipFill>
        <p:spPr>
          <a:xfrm>
            <a:off x="8227060" y="1033145"/>
            <a:ext cx="3602990" cy="23698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唐山水上洼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320</cp:revision>
  <dcterms:created xsi:type="dcterms:W3CDTF">2019-06-19T02:08:00Z</dcterms:created>
  <dcterms:modified xsi:type="dcterms:W3CDTF">2024-06-27T08:55:43Z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6FD4A48EB97A411E9BDB09B6705D6184_13</vt:lpwstr>
  </property>
</Properties>
</file>