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9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103" userDrawn="1">
          <p15:clr>
            <a:srgbClr val="A4A3A4"/>
          </p15:clr>
        </p15:guide>
        <p15:guide id="2" pos="271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79" userDrawn="1">
          <p15:clr>
            <a:srgbClr val="A4A3A4"/>
          </p15:clr>
        </p15:guide>
        <p15:guide id="6" pos="4987" userDrawn="1">
          <p15:clr>
            <a:srgbClr val="A4A3A4"/>
          </p15:clr>
        </p15:guide>
        <p15:guide id="7" pos="2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40"/>
        <p:guide orient="horz" pos="2103"/>
        <p:guide pos="271"/>
        <p:guide pos="7358"/>
        <p:guide orient="horz" pos="637"/>
        <p:guide orient="horz" pos="3779"/>
        <p:guide pos="4987"/>
        <p:guide pos="2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shizhan\Desktop\青岛港\微信图片_202102021609161.jpg微信图片_20210202160916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991235"/>
            <a:ext cx="11377295" cy="58775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青岛港试驾场地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388090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99480"/>
            <a:ext cx="1125093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青岛港试驾场地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，位于青岛市市北区港青路与新疆路交汇处西北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8480" y="1014413"/>
            <a:ext cx="3402965" cy="22434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5920" y="3918847"/>
            <a:ext cx="37280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A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区：长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280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40m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面积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108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㎡；</a:t>
            </a:r>
            <a:b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B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区：长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300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16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面积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48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endParaRPr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 dirty="0">
                <a:latin typeface="+mn-ea"/>
                <a:cs typeface="+mn-ea"/>
                <a:sym typeface="+mn-ea"/>
              </a:rPr>
              <a:t>380v/20kw </a:t>
            </a:r>
            <a:r>
              <a:rPr lang="en-US" sz="1200" dirty="0" err="1">
                <a:latin typeface="+mn-ea"/>
                <a:cs typeface="+mn-ea"/>
                <a:sym typeface="+mn-ea"/>
              </a:rPr>
              <a:t>方便接水</a:t>
            </a:r>
            <a:endParaRPr lang="en-US"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sz="1200" dirty="0" err="1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青岛港试驾场地-双水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" y="1155700"/>
            <a:ext cx="7440295" cy="5260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4500" y="3710940"/>
            <a:ext cx="3681730" cy="2310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96715" y="3710940"/>
            <a:ext cx="3745865" cy="2308860"/>
          </a:xfrm>
          <a:prstGeom prst="rect">
            <a:avLst/>
          </a:prstGeom>
        </p:spPr>
      </p:pic>
      <p:pic>
        <p:nvPicPr>
          <p:cNvPr id="11" name="图片 10" descr="C:\Users\shizhan\Desktop\青岛港\微信图片_202102021609163.jpg微信图片_20210202160916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9415" y="3717290"/>
            <a:ext cx="3672840" cy="2314575"/>
          </a:xfrm>
          <a:prstGeom prst="rect">
            <a:avLst/>
          </a:prstGeom>
        </p:spPr>
      </p:pic>
      <p:pic>
        <p:nvPicPr>
          <p:cNvPr id="13" name="图片 12" descr="C:\Users\shizhan\Desktop\青岛港\微信图片_202102021609167.jpg微信图片_20210202160916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0050" y="1014730"/>
            <a:ext cx="3672205" cy="23520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3070" y="1026160"/>
            <a:ext cx="3681730" cy="23241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96080" y="1026160"/>
            <a:ext cx="3757930" cy="23279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89710" y="3382010"/>
            <a:ext cx="15678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 </a:t>
            </a:r>
            <a:r>
              <a:rPr lang="zh-CN" altLang="en-US" sz="1200">
                <a:latin typeface="+mn-ea"/>
                <a:cs typeface="+mn-ea"/>
                <a:sym typeface="+mn-ea"/>
              </a:rPr>
              <a:t>驾控体验日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70500" y="3382010"/>
            <a:ext cx="1655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 </a:t>
            </a:r>
            <a:r>
              <a:rPr lang="zh-CN" altLang="en-US" sz="1200">
                <a:latin typeface="+mn-ea"/>
                <a:cs typeface="+mn-ea"/>
                <a:sym typeface="+mn-ea"/>
              </a:rPr>
              <a:t>驾控体验日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57285" y="3382010"/>
            <a:ext cx="19145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天籁纵擎挑战赛 青岛站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777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领克03驾控营挑战赛 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4280" y="6064250"/>
            <a:ext cx="2087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天籁纵擎挑战赛 青岛站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2285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领克03驾控营挑战赛 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50212393-d10b-43e0-ba13-936879aad6a3"/>
  <p:tag name="COMMONDATA" val="eyJoZGlkIjoiOWIxYjkzMjc4NDY0ODk3ODM0Mzk1YjQwYzJlY2RjYWQifQ==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WPS 演示</Application>
  <PresentationFormat>宽屏</PresentationFormat>
  <Paragraphs>24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青岛港试驾场地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青岛港试驾场地</dc:title>
  <dc:creator/>
  <cp:lastModifiedBy>LIU</cp:lastModifiedBy>
  <cp:revision>278</cp:revision>
  <dcterms:created xsi:type="dcterms:W3CDTF">2019-06-19T02:08:00Z</dcterms:created>
  <dcterms:modified xsi:type="dcterms:W3CDTF">2024-07-02T08:44:35Z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E64BA5FC29F04A6E92888E64DC781184</vt:lpwstr>
  </property>
</Properties>
</file>