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19" r:id="rId3"/>
    <p:sldId id="414" r:id="rId4"/>
    <p:sldId id="423" r:id="rId5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1" orient="horz" pos="2423" userDrawn="1">
          <p15:clr>
            <a:srgbClr val="A4A3A4"/>
          </p15:clr>
        </p15:guide>
        <p15:guide id="2" pos="266" userDrawn="1">
          <p15:clr>
            <a:srgbClr val="A4A3A4"/>
          </p15:clr>
        </p15:guide>
        <p15:guide id="3" pos="7383" userDrawn="1">
          <p15:clr>
            <a:srgbClr val="A4A3A4"/>
          </p15:clr>
        </p15:guide>
        <p15:guide id="4" orient="horz" pos="636" userDrawn="1">
          <p15:clr>
            <a:srgbClr val="A4A3A4"/>
          </p15:clr>
        </p15:guide>
        <p15:guide id="5" orient="horz" pos="3858" userDrawn="1">
          <p15:clr>
            <a:srgbClr val="A4A3A4"/>
          </p15:clr>
        </p15:guide>
        <p15:guide id="6" pos="5031" userDrawn="1">
          <p15:clr>
            <a:srgbClr val="A4A3A4"/>
          </p15:clr>
        </p15:guide>
        <p15:guide id="7" pos="26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  <p:guide orient="horz" pos="2423"/>
        <p:guide pos="266"/>
        <p:guide pos="7383"/>
        <p:guide orient="horz" pos="636"/>
        <p:guide orient="horz" pos="3858"/>
        <p:guide pos="5031"/>
        <p:guide pos="2655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6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20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04495" y="1012190"/>
            <a:ext cx="11321415" cy="584454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45135" y="1012190"/>
            <a:ext cx="11236325" cy="635000"/>
          </a:xfrm>
        </p:spPr>
        <p:txBody>
          <a:bodyPr>
            <a:normAutofit/>
          </a:bodyPr>
          <a:p>
            <a:r>
              <a:rPr lang="zh-CN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郑州天河</a:t>
            </a:r>
            <a:r>
              <a:rPr lang="en-US" altLang="zh-CN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试驾场地</a:t>
            </a:r>
            <a:endParaRPr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17830" y="5371465"/>
            <a:ext cx="11308715" cy="1485265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30530" y="5926455"/>
            <a:ext cx="1077214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郑州天河试驾场地，位于郑州市惠济区天河路，场地总面积</a:t>
            </a:r>
            <a:r>
              <a:rPr lang="en-US" alt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34000</a:t>
            </a:r>
            <a:r>
              <a:rPr lang="zh-CN" altLang="en-US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㎡，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可用18000㎡ ，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最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长208m 最宽181m，水泥硬化全封闭场地</a:t>
            </a:r>
            <a:r>
              <a:rPr lang="zh-CN" altLang="en-US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，可用于举办汽车赛事、试乘试驾活动、汽车性能测试及驾控培训，新车发布会等大型活动。</a:t>
            </a:r>
            <a:endParaRPr lang="zh-CN" altLang="en-US"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7938135" y="4051300"/>
            <a:ext cx="429577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万/天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</a:rPr>
              <a:t>场地面积：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</a:rPr>
              <a:t>最</a:t>
            </a:r>
            <a:r>
              <a:rPr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长</a:t>
            </a:r>
            <a:r>
              <a:rPr lang="en-US"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208</a:t>
            </a:r>
            <a:r>
              <a:rPr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m </a:t>
            </a:r>
            <a:r>
              <a:rPr lang="zh-CN"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最宽</a:t>
            </a:r>
            <a:r>
              <a:rPr lang="en-US" altLang="zh-CN"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181</a:t>
            </a:r>
            <a:r>
              <a:rPr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m </a:t>
            </a:r>
            <a:r>
              <a:rPr lang="zh-CN"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总面积</a:t>
            </a:r>
            <a:r>
              <a:rPr lang="en-US" altLang="zh-CN"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34000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㎡</a:t>
            </a:r>
            <a:r>
              <a:rPr lang="en-US" altLang="zh-CN"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可用</a:t>
            </a:r>
            <a:r>
              <a:rPr lang="en-US" altLang="zh-CN"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18000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㎡</a:t>
            </a:r>
            <a:r>
              <a:rPr lang="en-US" altLang="zh-CN"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 </a:t>
            </a:r>
            <a:r>
              <a:rPr lang="zh-CN"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水泥硬化</a:t>
            </a:r>
            <a:r>
              <a:rPr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 全封闭</a:t>
            </a:r>
            <a:endParaRPr sz="1200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</a:rPr>
              <a:t>供电供水：</a:t>
            </a:r>
            <a:r>
              <a:rPr sz="1200">
                <a:solidFill>
                  <a:schemeClr val="tx1"/>
                </a:solidFill>
                <a:latin typeface="+mn-ea"/>
                <a:cs typeface="+mn-ea"/>
              </a:rPr>
              <a:t>380v/</a:t>
            </a:r>
            <a:r>
              <a:rPr lang="en-US" sz="1200">
                <a:solidFill>
                  <a:schemeClr val="tx1"/>
                </a:solidFill>
                <a:latin typeface="+mn-ea"/>
                <a:cs typeface="+mn-ea"/>
              </a:rPr>
              <a:t>80</a:t>
            </a:r>
            <a:r>
              <a:rPr sz="1200">
                <a:solidFill>
                  <a:schemeClr val="tx1"/>
                </a:solidFill>
                <a:latin typeface="+mn-ea"/>
                <a:cs typeface="+mn-ea"/>
              </a:rPr>
              <a:t>kw 方便接水</a:t>
            </a:r>
            <a:endParaRPr sz="1200">
              <a:solidFill>
                <a:schemeClr val="tx1"/>
              </a:solidFill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</a:rPr>
              <a:t>配套设施：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</a:rPr>
              <a:t>停车位</a:t>
            </a:r>
            <a:r>
              <a:rPr sz="1200">
                <a:latin typeface="+mn-ea"/>
                <a:cs typeface="+mn-ea"/>
                <a:sym typeface="+mn-ea"/>
              </a:rPr>
              <a:t> 固定洗手间</a:t>
            </a:r>
            <a:endParaRPr sz="1200">
              <a:solidFill>
                <a:schemeClr val="tx1"/>
              </a:solidFill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endParaRPr lang="zh-CN" altLang="en-US" sz="1200">
              <a:solidFill>
                <a:schemeClr val="tx1"/>
              </a:solidFill>
              <a:latin typeface="+mn-ea"/>
              <a:cs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7962265" y="1010920"/>
            <a:ext cx="3759835" cy="2521585"/>
          </a:xfrm>
          <a:prstGeom prst="rect">
            <a:avLst/>
          </a:prstGeom>
        </p:spPr>
      </p:pic>
      <p:pic>
        <p:nvPicPr>
          <p:cNvPr id="4" name="图片 3" descr="郑州天河试驾场地-0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825" y="1123950"/>
            <a:ext cx="7183755" cy="508063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" name="文本框 15"/>
          <p:cNvSpPr txBox="1"/>
          <p:nvPr/>
        </p:nvSpPr>
        <p:spPr>
          <a:xfrm>
            <a:off x="480060" y="4747895"/>
            <a:ext cx="37350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</a:rPr>
              <a:t>现场图片</a:t>
            </a:r>
            <a:endParaRPr lang="zh-CN" sz="1200">
              <a:latin typeface="+mn-ea"/>
              <a:cs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29480" y="4747895"/>
            <a:ext cx="26371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现场图片</a:t>
            </a:r>
            <a:endParaRPr lang="zh-CN" sz="1200">
              <a:latin typeface="+mn-ea"/>
              <a:cs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197850" y="4747895"/>
            <a:ext cx="331406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现场图片</a:t>
            </a:r>
            <a:endParaRPr lang="zh-CN" sz="1200">
              <a:latin typeface="+mn-ea"/>
              <a:cs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128000" y="2253615"/>
            <a:ext cx="3592195" cy="239649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22910" y="2253615"/>
            <a:ext cx="3651885" cy="239649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215130" y="2254250"/>
            <a:ext cx="3772535" cy="239585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1.xml><?xml version="1.0" encoding="utf-8"?>
<p:tagLst xmlns:p="http://schemas.openxmlformats.org/presentationml/2006/main">
  <p:tag name="KSO_DOCER_TEMPLATE_OPEN_ONCE_MARK" val="1"/>
  <p:tag name="COMMONDATA" val="eyJoZGlkIjoiYzE0MWQ5MzhhMzc0NWNlNGVkM2QwNTQzMGIxZWQ3YTgifQ=="/>
  <p:tag name="KSO_WPP_MARK_KEY" val="a68f4254-c9e6-4b8e-a748-70ae3484d1c7"/>
  <p:tag name="commondata" val="eyJoZGlkIjoiODc3ODQzMGUxZTBjYTBhNGRiMTVhNzE4MzhhYmZlNzMifQ==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WPS 演示</Application>
  <PresentationFormat>宽屏</PresentationFormat>
  <Paragraphs>16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郑州天河 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LIU</cp:lastModifiedBy>
  <cp:revision>257</cp:revision>
  <dcterms:created xsi:type="dcterms:W3CDTF">2019-06-19T02:08:00Z</dcterms:created>
  <dcterms:modified xsi:type="dcterms:W3CDTF">2024-07-16T09:05:52Z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2052-12.1.0.17133</vt:lpwstr>
  </property>
  <property fmtid="{D5CDD505-2E9C-101B-9397-08002B2CF9AE}" pid="3" name="ICV">
    <vt:lpwstr>4269EE171A1C45E5BE4015B0B40DDC4B</vt:lpwstr>
  </property>
</Properties>
</file>