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2407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75" userDrawn="1">
          <p15:clr>
            <a:srgbClr val="A4A3A4"/>
          </p15:clr>
        </p15:guide>
        <p15:guide id="11" orient="horz" pos="722" userDrawn="1">
          <p15:clr>
            <a:srgbClr val="A4A3A4"/>
          </p15:clr>
        </p15:guide>
        <p15:guide id="5" orient="horz" pos="3792" userDrawn="1">
          <p15:clr>
            <a:srgbClr val="A4A3A4"/>
          </p15:clr>
        </p15:guide>
        <p15:guide id="6" orient="horz" pos="2175" userDrawn="1">
          <p15:clr>
            <a:srgbClr val="A4A3A4"/>
          </p15:clr>
        </p15:guide>
        <p15:guide id="7" pos="2678" userDrawn="1">
          <p15:clr>
            <a:srgbClr val="A4A3A4"/>
          </p15:clr>
        </p15:guide>
        <p15:guide id="8" pos="4984" userDrawn="1">
          <p15:clr>
            <a:srgbClr val="A4A3A4"/>
          </p15:clr>
        </p15:guide>
        <p15:guide id="9" pos="5056" userDrawn="1">
          <p15:clr>
            <a:srgbClr val="A4A3A4"/>
          </p15:clr>
        </p15:guide>
        <p15:guide id="10" pos="2606" userDrawn="1">
          <p15:clr>
            <a:srgbClr val="A4A3A4"/>
          </p15:clr>
        </p15:guide>
        <p15:guide id="12" orient="horz" pos="637" userDrawn="1">
          <p15:clr>
            <a:srgbClr val="A4A3A4"/>
          </p15:clr>
        </p15:guide>
        <p15:guide id="13" orient="horz" pos="7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160"/>
        <p:guide pos="3840"/>
        <p:guide orient="horz" pos="2407"/>
        <p:guide pos="263"/>
        <p:guide pos="7375"/>
        <p:guide orient="horz" pos="722"/>
        <p:guide orient="horz" pos="3792"/>
        <p:guide orient="horz" pos="2175"/>
        <p:guide pos="2678"/>
        <p:guide pos="4984"/>
        <p:guide pos="5056"/>
        <p:guide pos="2606"/>
        <p:guide orient="horz" pos="637"/>
        <p:guide orient="horz" pos="75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b55e785092a6614abb711f5eb587e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7830" y="1012190"/>
            <a:ext cx="11358245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兰州智慧车城试驾场地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90920"/>
            <a:ext cx="1050607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兰州智慧车城试驾场地位于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位于兰州市西固区南滨河西路9号黄河风情线，地理位置优越，交通便利，配套设施完善，布局结构合理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，占地面积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亩，试驾面积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万平方米。</a:t>
            </a:r>
            <a:endParaRPr lang="en-US" alt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303101051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9525" y="1891030"/>
            <a:ext cx="3917315" cy="2203450"/>
          </a:xfrm>
          <a:prstGeom prst="rect">
            <a:avLst/>
          </a:prstGeom>
        </p:spPr>
      </p:pic>
      <p:pic>
        <p:nvPicPr>
          <p:cNvPr id="2" name="图片 1" descr="兰州智慧车城试驾场地、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" y="993775"/>
            <a:ext cx="7317740" cy="51739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62850" y="4283710"/>
            <a:ext cx="41529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600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宽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400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20000㎡ 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120kw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方便接水 固定洗手间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834817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974330" y="3842385"/>
            <a:ext cx="3733165" cy="2177415"/>
          </a:xfrm>
          <a:prstGeom prst="rect">
            <a:avLst/>
          </a:prstGeom>
        </p:spPr>
      </p:pic>
      <p:pic>
        <p:nvPicPr>
          <p:cNvPr id="14" name="图片 13" descr="834814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48150" y="3822065"/>
            <a:ext cx="3625850" cy="2197100"/>
          </a:xfrm>
          <a:prstGeom prst="rect">
            <a:avLst/>
          </a:prstGeom>
        </p:spPr>
      </p:pic>
      <p:pic>
        <p:nvPicPr>
          <p:cNvPr id="11" name="图片 10" descr="834810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7195" y="3822065"/>
            <a:ext cx="3760470" cy="2197100"/>
          </a:xfrm>
          <a:prstGeom prst="rect">
            <a:avLst/>
          </a:prstGeom>
        </p:spPr>
      </p:pic>
      <p:pic>
        <p:nvPicPr>
          <p:cNvPr id="7" name="图片 6" descr="100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25765" y="1145540"/>
            <a:ext cx="3726815" cy="2289810"/>
          </a:xfrm>
          <a:prstGeom prst="rect">
            <a:avLst/>
          </a:prstGeom>
        </p:spPr>
      </p:pic>
      <p:pic>
        <p:nvPicPr>
          <p:cNvPr id="4" name="图片 3" descr="1000 (1)"/>
          <p:cNvPicPr>
            <a:picLocks noChangeAspect="1"/>
          </p:cNvPicPr>
          <p:nvPr/>
        </p:nvPicPr>
        <p:blipFill>
          <a:blip r:embed="rId5"/>
          <a:srcRect t="1300" b="4161"/>
          <a:stretch>
            <a:fillRect/>
          </a:stretch>
        </p:blipFill>
        <p:spPr>
          <a:xfrm>
            <a:off x="4251960" y="1145540"/>
            <a:ext cx="3660140" cy="2308225"/>
          </a:xfrm>
          <a:prstGeom prst="rect">
            <a:avLst/>
          </a:prstGeom>
        </p:spPr>
      </p:pic>
      <p:pic>
        <p:nvPicPr>
          <p:cNvPr id="3" name="图片 2" descr="1000 (2)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17195" y="1145540"/>
            <a:ext cx="3719830" cy="22898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293860" y="6019800"/>
            <a:ext cx="17970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雪佛兰SUV陆上飞行秀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35735" y="3435350"/>
            <a:ext cx="1723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雪佛兰SUV陆上飞行秀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49265" y="6019800"/>
            <a:ext cx="17405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雪佛兰SUV陆上飞行秀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09260" y="3453765"/>
            <a:ext cx="17805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雪佛兰SUV陆上飞行秀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93860" y="3453765"/>
            <a:ext cx="17221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雪佛兰SUV陆上飞行秀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26210" y="6130290"/>
            <a:ext cx="173291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雪佛兰SUV陆上飞行秀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7d195d8f-9611-45e5-9fb8-650767392a0e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兰州智慧车城试驾场地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东莞虎门会展试驾场地</dc:title>
  <dc:creator/>
  <cp:lastModifiedBy>marlay</cp:lastModifiedBy>
  <cp:revision>239</cp:revision>
  <dcterms:created xsi:type="dcterms:W3CDTF">2019-06-19T02:08:00Z</dcterms:created>
  <dcterms:modified xsi:type="dcterms:W3CDTF">2024-07-19T08:25:17Z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98B47D4080A34069ACE7BD1A92D1551A</vt:lpwstr>
  </property>
</Properties>
</file>