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9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3" userDrawn="1">
          <p15:clr>
            <a:srgbClr val="A4A3A4"/>
          </p15:clr>
        </p15:guide>
        <p15:guide id="1" orient="horz" pos="2089" userDrawn="1">
          <p15:clr>
            <a:srgbClr val="A4A3A4"/>
          </p15:clr>
        </p15:guide>
        <p15:guide id="2" pos="271" userDrawn="1">
          <p15:clr>
            <a:srgbClr val="A4A3A4"/>
          </p15:clr>
        </p15:guide>
        <p15:guide id="3" pos="7358" userDrawn="1">
          <p15:clr>
            <a:srgbClr val="A4A3A4"/>
          </p15:clr>
        </p15:guide>
        <p15:guide id="4" orient="horz" pos="631" userDrawn="1">
          <p15:clr>
            <a:srgbClr val="A4A3A4"/>
          </p15:clr>
        </p15:guide>
        <p15:guide id="5" orient="horz" pos="3772" userDrawn="1">
          <p15:clr>
            <a:srgbClr val="A4A3A4"/>
          </p15:clr>
        </p15:guide>
        <p15:guide id="6" pos="4981" userDrawn="1">
          <p15:clr>
            <a:srgbClr val="A4A3A4"/>
          </p15:clr>
        </p15:guide>
        <p15:guide id="7" pos="26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160"/>
        <p:guide pos="3833"/>
        <p:guide orient="horz" pos="2089"/>
        <p:guide pos="271"/>
        <p:guide pos="7358"/>
        <p:guide orient="horz" pos="631"/>
        <p:guide orient="horz" pos="3772"/>
        <p:guide pos="4981"/>
        <p:guide pos="263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微信图片_20240719150023"/>
          <p:cNvPicPr>
            <a:picLocks noChangeAspect="1"/>
          </p:cNvPicPr>
          <p:nvPr/>
        </p:nvPicPr>
        <p:blipFill>
          <a:blip r:embed="rId1"/>
          <a:srcRect t="25826" b="4714"/>
          <a:stretch>
            <a:fillRect/>
          </a:stretch>
        </p:blipFill>
        <p:spPr>
          <a:xfrm>
            <a:off x="444500" y="1012190"/>
            <a:ext cx="11224895" cy="58477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lstStyle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郑州智能网联车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 </a:t>
            </a:r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447665"/>
            <a:ext cx="11388090" cy="140398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30530" y="5999480"/>
            <a:ext cx="11250930" cy="4756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郑州智能网联车试驾场地，位于郑州市中牟县文汇街与远航路交叉路口西北侧。占地面积268亩，总建筑面积4084.52㎡，最大空地面积约20000㎡。 智能网联测试基地满足L1到L4级别的仿真测试、封闭场地测试、道路测试、信息安全测试等各类需求,并且可以满足试乘试驾、汽车展览、音乐会等多元化特色活动。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95920" y="3918847"/>
            <a:ext cx="37280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en-US" altLang="zh-CN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 dirty="0">
                <a:solidFill>
                  <a:schemeClr val="tx1"/>
                </a:solidFill>
                <a:latin typeface="+mn-ea"/>
                <a:cs typeface="+mn-ea"/>
              </a:rPr>
              <a:t>总占地面积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268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亩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空场面积</a:t>
            </a:r>
            <a:r>
              <a:rPr lang="en-US" altLang="zh-CN" sz="1200" dirty="0">
                <a:solidFill>
                  <a:schemeClr val="tx1"/>
                </a:solidFill>
                <a:latin typeface="+mn-ea"/>
                <a:cs typeface="+mn-ea"/>
              </a:rPr>
              <a:t>20000m²</a:t>
            </a:r>
            <a:r>
              <a:rPr sz="1200" dirty="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endParaRPr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sz="1200" dirty="0">
                <a:latin typeface="+mn-ea"/>
                <a:cs typeface="+mn-ea"/>
                <a:sym typeface="+mn-ea"/>
              </a:rPr>
              <a:t>380v/20kw </a:t>
            </a:r>
            <a:r>
              <a:rPr lang="en-US" sz="1200" dirty="0" err="1">
                <a:latin typeface="+mn-ea"/>
                <a:cs typeface="+mn-ea"/>
                <a:sym typeface="+mn-ea"/>
              </a:rPr>
              <a:t>方便接水</a:t>
            </a:r>
            <a:endParaRPr lang="en-US" sz="1200" dirty="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 dirty="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sz="1200" dirty="0" err="1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 descr="微信图片_2024071915093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530" y="915035"/>
            <a:ext cx="7414260" cy="5241925"/>
          </a:xfrm>
          <a:prstGeom prst="rect">
            <a:avLst/>
          </a:prstGeom>
        </p:spPr>
      </p:pic>
      <p:pic>
        <p:nvPicPr>
          <p:cNvPr id="4" name="图片 3" descr="微信图片_20240719145855"/>
          <p:cNvPicPr>
            <a:picLocks noChangeAspect="1"/>
          </p:cNvPicPr>
          <p:nvPr/>
        </p:nvPicPr>
        <p:blipFill>
          <a:blip r:embed="rId2"/>
          <a:srcRect l="11228" r="8435" b="5805"/>
          <a:stretch>
            <a:fillRect/>
          </a:stretch>
        </p:blipFill>
        <p:spPr>
          <a:xfrm>
            <a:off x="7907655" y="915035"/>
            <a:ext cx="3816350" cy="25139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1489710" y="3382010"/>
            <a:ext cx="156781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270500" y="3382010"/>
            <a:ext cx="16554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模拟雨天路况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757285" y="3382010"/>
            <a:ext cx="19145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道路</a:t>
            </a:r>
            <a:r>
              <a:rPr lang="zh-CN" altLang="en-US" sz="1200">
                <a:latin typeface="+mn-ea"/>
                <a:cs typeface="+mn-ea"/>
                <a:sym typeface="+mn-ea"/>
              </a:rPr>
              <a:t>右侧汇入口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207770" y="606425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环形路口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44280" y="6064250"/>
            <a:ext cx="20878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空场图片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22850" y="6064250"/>
            <a:ext cx="21507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交通信号灯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微信图片_20240719145855"/>
          <p:cNvPicPr>
            <a:picLocks noChangeAspect="1"/>
          </p:cNvPicPr>
          <p:nvPr/>
        </p:nvPicPr>
        <p:blipFill>
          <a:blip r:embed="rId1"/>
          <a:srcRect r="14281" b="8701"/>
          <a:stretch>
            <a:fillRect/>
          </a:stretch>
        </p:blipFill>
        <p:spPr>
          <a:xfrm>
            <a:off x="431165" y="1014730"/>
            <a:ext cx="3685540" cy="2205355"/>
          </a:xfrm>
          <a:prstGeom prst="rect">
            <a:avLst/>
          </a:prstGeom>
        </p:spPr>
      </p:pic>
      <p:pic>
        <p:nvPicPr>
          <p:cNvPr id="5" name="图片 4" descr="微信图片_20240719150023"/>
          <p:cNvPicPr>
            <a:picLocks noChangeAspect="1"/>
          </p:cNvPicPr>
          <p:nvPr/>
        </p:nvPicPr>
        <p:blipFill>
          <a:blip r:embed="rId2"/>
          <a:srcRect l="12639" t="31625" r="240" b="-340"/>
          <a:stretch>
            <a:fillRect/>
          </a:stretch>
        </p:blipFill>
        <p:spPr>
          <a:xfrm>
            <a:off x="7995285" y="3819525"/>
            <a:ext cx="3685540" cy="2179955"/>
          </a:xfrm>
          <a:prstGeom prst="rect">
            <a:avLst/>
          </a:prstGeom>
        </p:spPr>
      </p:pic>
      <p:pic>
        <p:nvPicPr>
          <p:cNvPr id="7" name="图片 6" descr="微信图片_20240719150036"/>
          <p:cNvPicPr>
            <a:picLocks noChangeAspect="1"/>
          </p:cNvPicPr>
          <p:nvPr/>
        </p:nvPicPr>
        <p:blipFill>
          <a:blip r:embed="rId3"/>
          <a:srcRect l="11255" r="7297" b="14600"/>
          <a:stretch>
            <a:fillRect/>
          </a:stretch>
        </p:blipFill>
        <p:spPr>
          <a:xfrm>
            <a:off x="431165" y="3819525"/>
            <a:ext cx="3685540" cy="2169160"/>
          </a:xfrm>
          <a:prstGeom prst="rect">
            <a:avLst/>
          </a:prstGeom>
        </p:spPr>
      </p:pic>
      <p:pic>
        <p:nvPicPr>
          <p:cNvPr id="8" name="图片 7" descr="微信图片_20240719150042"/>
          <p:cNvPicPr>
            <a:picLocks noChangeAspect="1"/>
          </p:cNvPicPr>
          <p:nvPr/>
        </p:nvPicPr>
        <p:blipFill>
          <a:blip r:embed="rId4"/>
          <a:srcRect r="25490" b="19223"/>
          <a:stretch>
            <a:fillRect/>
          </a:stretch>
        </p:blipFill>
        <p:spPr>
          <a:xfrm>
            <a:off x="4264025" y="1002665"/>
            <a:ext cx="3643630" cy="2217420"/>
          </a:xfrm>
          <a:prstGeom prst="rect">
            <a:avLst/>
          </a:prstGeom>
        </p:spPr>
      </p:pic>
      <p:pic>
        <p:nvPicPr>
          <p:cNvPr id="9" name="图片 8" descr="微信图片_20240719150047"/>
          <p:cNvPicPr>
            <a:picLocks noChangeAspect="1"/>
          </p:cNvPicPr>
          <p:nvPr/>
        </p:nvPicPr>
        <p:blipFill>
          <a:blip r:embed="rId5"/>
          <a:srcRect l="7263"/>
          <a:stretch>
            <a:fillRect/>
          </a:stretch>
        </p:blipFill>
        <p:spPr>
          <a:xfrm>
            <a:off x="4264025" y="3819525"/>
            <a:ext cx="3583940" cy="2169160"/>
          </a:xfrm>
          <a:prstGeom prst="rect">
            <a:avLst/>
          </a:prstGeom>
        </p:spPr>
      </p:pic>
      <p:pic>
        <p:nvPicPr>
          <p:cNvPr id="10" name="图片 9" descr="微信图片_20240719150031"/>
          <p:cNvPicPr>
            <a:picLocks noChangeAspect="1"/>
          </p:cNvPicPr>
          <p:nvPr/>
        </p:nvPicPr>
        <p:blipFill>
          <a:blip r:embed="rId6"/>
          <a:srcRect l="20050" b="12896"/>
          <a:stretch>
            <a:fillRect/>
          </a:stretch>
        </p:blipFill>
        <p:spPr>
          <a:xfrm>
            <a:off x="8054975" y="1002665"/>
            <a:ext cx="3625850" cy="221742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50212393-d10b-43e0-ba13-936879aad6a3"/>
  <p:tag name="COMMONDATA" val="eyJoZGlkIjoiOWIxYjkzMjc4NDY0ODk3ODM0Mzk1YjQwYzJlY2RjYWQifQ==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WPS 演示</Application>
  <PresentationFormat>宽屏</PresentationFormat>
  <Paragraphs>21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青岛港试驾场地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青岛港试驾场地</dc:title>
  <dc:creator/>
  <cp:lastModifiedBy>marlay</cp:lastModifiedBy>
  <cp:revision>279</cp:revision>
  <dcterms:created xsi:type="dcterms:W3CDTF">2019-06-19T02:08:00Z</dcterms:created>
  <dcterms:modified xsi:type="dcterms:W3CDTF">2024-07-19T08:32:42Z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8319F40F33C64358AC6A1856166507AA_13</vt:lpwstr>
  </property>
</Properties>
</file>