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9" r:id="rId3"/>
    <p:sldId id="414" r:id="rId5"/>
    <p:sldId id="425" r:id="rId6"/>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8" userDrawn="1">
          <p15:clr>
            <a:srgbClr val="A4A3A4"/>
          </p15:clr>
        </p15:guide>
        <p15:guide id="2" pos="3858" userDrawn="1">
          <p15:clr>
            <a:srgbClr val="A4A3A4"/>
          </p15:clr>
        </p15:guide>
        <p15:guide id="3" orient="horz" pos="2156" userDrawn="1">
          <p15:clr>
            <a:srgbClr val="A4A3A4"/>
          </p15:clr>
        </p15:guide>
        <p15:guide id="4" pos="380" userDrawn="1">
          <p15:clr>
            <a:srgbClr val="A4A3A4"/>
          </p15:clr>
        </p15:guide>
        <p15:guide id="5" pos="7349" userDrawn="1">
          <p15:clr>
            <a:srgbClr val="A4A3A4"/>
          </p15:clr>
        </p15:guide>
        <p15:guide id="6" orient="horz" pos="661" userDrawn="1">
          <p15:clr>
            <a:srgbClr val="A4A3A4"/>
          </p15:clr>
        </p15:guide>
        <p15:guide id="7" orient="horz" pos="3846" userDrawn="1">
          <p15:clr>
            <a:srgbClr val="A4A3A4"/>
          </p15:clr>
        </p15:guide>
        <p15:guide id="8" pos="5064" userDrawn="1">
          <p15:clr>
            <a:srgbClr val="A4A3A4"/>
          </p15:clr>
        </p15:guide>
        <p15:guide id="9" pos="26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58"/>
        <p:guide pos="3858"/>
        <p:guide orient="horz" pos="2156"/>
        <p:guide pos="380"/>
        <p:guide pos="7349"/>
        <p:guide orient="horz" pos="661"/>
        <p:guide orient="horz" pos="3846"/>
        <p:guide pos="5064"/>
        <p:guide pos="264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descr="试俱LOGO+R"/>
          <p:cNvPicPr>
            <a:picLocks noChangeAspect="1"/>
          </p:cNvPicPr>
          <p:nvPr userDrawn="1"/>
        </p:nvPicPr>
        <p:blipFill>
          <a:blip r:embed="rId6"/>
          <a:srcRect t="20313" b="21979"/>
          <a:stretch>
            <a:fillRect/>
          </a:stretch>
        </p:blipFill>
        <p:spPr>
          <a:xfrm>
            <a:off x="326390" y="214630"/>
            <a:ext cx="2907030" cy="530225"/>
          </a:xfrm>
          <a:prstGeom prst="rect">
            <a:avLst/>
          </a:prstGeom>
        </p:spPr>
      </p:pic>
      <p:pic>
        <p:nvPicPr>
          <p:cNvPr id="3" name="图片 2" descr="a7a756c211b02af0ecd73b7417b0f30"/>
          <p:cNvPicPr>
            <a:picLocks noChangeAspect="1"/>
          </p:cNvPicPr>
          <p:nvPr userDrawn="1"/>
        </p:nvPicPr>
        <p:blipFill>
          <a:blip r:embed="rId7"/>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image" Target="../media/image10.jpeg"/><Relationship Id="rId5" Type="http://schemas.openxmlformats.org/officeDocument/2006/relationships/image" Target="../media/image5.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 name="图片 1" descr="D:/工作交接文件/新场地发布/哈尔滨金河湾/1721969381882.jpg1721969381882"/>
          <p:cNvPicPr>
            <a:picLocks noChangeAspect="1"/>
          </p:cNvPicPr>
          <p:nvPr/>
        </p:nvPicPr>
        <p:blipFill>
          <a:blip r:embed="rId1"/>
          <a:srcRect t="3127" b="3127"/>
          <a:stretch>
            <a:fillRect/>
          </a:stretch>
        </p:blipFill>
        <p:spPr>
          <a:xfrm>
            <a:off x="603250" y="1003300"/>
            <a:ext cx="11099165" cy="5854700"/>
          </a:xfrm>
          <a:prstGeom prst="rect">
            <a:avLst/>
          </a:prstGeom>
        </p:spPr>
      </p:pic>
      <p:sp>
        <p:nvSpPr>
          <p:cNvPr id="4" name="标题 3"/>
          <p:cNvSpPr>
            <a:spLocks noGrp="1"/>
          </p:cNvSpPr>
          <p:nvPr>
            <p:ph type="title"/>
          </p:nvPr>
        </p:nvSpPr>
        <p:spPr>
          <a:xfrm>
            <a:off x="566420" y="1012190"/>
            <a:ext cx="11115040" cy="635000"/>
          </a:xfrm>
        </p:spPr>
        <p:txBody>
          <a:bodyPr/>
          <a:p>
            <a:r>
              <a:rPr>
                <a:solidFill>
                  <a:schemeClr val="bg1"/>
                </a:solidFill>
                <a:effectLst>
                  <a:outerShdw blurRad="38100" dist="38100" dir="2700000" algn="tl">
                    <a:srgbClr val="000000">
                      <a:alpha val="43137"/>
                    </a:srgbClr>
                  </a:outerShdw>
                </a:effectLst>
                <a:sym typeface="+mn-ea"/>
              </a:rPr>
              <a:t>哈尔滨金河湾</a:t>
            </a:r>
            <a:r>
              <a:rPr lang="en-US" altLang="zh-CN">
                <a:solidFill>
                  <a:schemeClr val="bg1"/>
                </a:solidFill>
                <a:effectLst>
                  <a:outerShdw blurRad="38100" dist="38100" dir="2700000" algn="tl">
                    <a:srgbClr val="000000">
                      <a:alpha val="43137"/>
                    </a:srgbClr>
                  </a:outerShdw>
                </a:effectLst>
                <a:sym typeface="+mn-ea"/>
              </a:rPr>
              <a:t> </a:t>
            </a:r>
            <a:r>
              <a:rPr>
                <a:solidFill>
                  <a:schemeClr val="bg1"/>
                </a:solidFill>
                <a:effectLst>
                  <a:outerShdw blurRad="38100" dist="38100" dir="2700000" algn="tl">
                    <a:srgbClr val="000000">
                      <a:alpha val="43137"/>
                    </a:srgbClr>
                  </a:outerShdw>
                </a:effectLst>
                <a:sym typeface="+mn-ea"/>
              </a:rPr>
              <a:t>冰雪场地</a:t>
            </a:r>
            <a:endParaRPr>
              <a:solidFill>
                <a:schemeClr val="bg1"/>
              </a:solidFill>
              <a:effectLst>
                <a:outerShdw blurRad="38100" dist="38100" dir="2700000" algn="tl">
                  <a:srgbClr val="000000">
                    <a:alpha val="43137"/>
                  </a:srgbClr>
                </a:outerShdw>
              </a:effectLst>
              <a:sym typeface="+mn-ea"/>
            </a:endParaRPr>
          </a:p>
        </p:txBody>
      </p:sp>
      <p:sp>
        <p:nvSpPr>
          <p:cNvPr id="16" name="文本框 15"/>
          <p:cNvSpPr txBox="1"/>
          <p:nvPr/>
        </p:nvSpPr>
        <p:spPr>
          <a:xfrm>
            <a:off x="566420" y="6105525"/>
            <a:ext cx="10855960" cy="460375"/>
          </a:xfrm>
          <a:prstGeom prst="rect">
            <a:avLst/>
          </a:prstGeom>
          <a:noFill/>
          <a:ln>
            <a:noFill/>
          </a:ln>
        </p:spPr>
        <p:txBody>
          <a:bodyPr wrap="square" rtlCol="0">
            <a:spAutoFit/>
          </a:bodyPr>
          <a:p>
            <a:pPr marL="12700">
              <a:lnSpc>
                <a:spcPct val="100000"/>
              </a:lnSpc>
              <a:spcBef>
                <a:spcPts val="1420"/>
              </a:spcBef>
            </a:pP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哈尔滨金河湾湿地公园位于黑龙江省哈尔滨市松北区松花江城区段北岸，西三环、西四环公路桥北岸结点，是哈尔滨市对水生态系统保护与修复的高纬度河川类原生态湿地景观旅游区。有一岛、两滩、三岗、四园、五池、六洲的岛中岛，水中水景观。是哈尔滨冬季冰雪试驾场地项目的理想位置。</a:t>
            </a:r>
            <a:endPar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nvSpPr>
        <p:spPr>
          <a:xfrm>
            <a:off x="8042275" y="4037965"/>
            <a:ext cx="3839210" cy="1938020"/>
          </a:xfrm>
          <a:prstGeom prst="rect">
            <a:avLst/>
          </a:prstGeom>
          <a:noFill/>
        </p:spPr>
        <p:txBody>
          <a:bodyPr wrap="square" rtlCol="0">
            <a:spAutoFit/>
          </a:bodyPr>
          <a:p>
            <a:pPr>
              <a:lnSpc>
                <a:spcPct val="200000"/>
              </a:lnSpc>
            </a:pPr>
            <a:r>
              <a:rPr lang="zh-CN" altLang="en-US" sz="1200" b="1">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200000"/>
              </a:lnSpc>
            </a:pPr>
            <a:r>
              <a:rPr lang="zh-CN" altLang="en-US" sz="1200" b="1">
                <a:latin typeface="+mn-ea"/>
                <a:cs typeface="+mn-ea"/>
                <a:sym typeface="+mn-ea"/>
              </a:rPr>
              <a:t>场地面积：</a:t>
            </a:r>
            <a:r>
              <a:rPr sz="1200">
                <a:latin typeface="+mn-ea"/>
                <a:cs typeface="+mn-ea"/>
                <a:sym typeface="+mn-ea"/>
              </a:rPr>
              <a:t>1号冰面45万平</a:t>
            </a:r>
            <a:r>
              <a:rPr lang="zh-CN" sz="1200">
                <a:latin typeface="+mn-ea"/>
                <a:cs typeface="+mn-ea"/>
                <a:sym typeface="+mn-ea"/>
              </a:rPr>
              <a:t>、</a:t>
            </a:r>
            <a:r>
              <a:rPr sz="1200">
                <a:latin typeface="+mn-ea"/>
                <a:cs typeface="+mn-ea"/>
                <a:sym typeface="+mn-ea"/>
              </a:rPr>
              <a:t>2号冰面39万平</a:t>
            </a:r>
            <a:r>
              <a:rPr lang="zh-CN" sz="1200">
                <a:latin typeface="+mn-ea"/>
                <a:cs typeface="+mn-ea"/>
                <a:sym typeface="+mn-ea"/>
              </a:rPr>
              <a:t>、</a:t>
            </a:r>
            <a:r>
              <a:rPr sz="1200">
                <a:latin typeface="+mn-ea"/>
                <a:cs typeface="+mn-ea"/>
                <a:sym typeface="+mn-ea"/>
              </a:rPr>
              <a:t>3号冰面47万平</a:t>
            </a:r>
            <a:r>
              <a:rPr lang="zh-CN" sz="1200">
                <a:latin typeface="+mn-ea"/>
                <a:cs typeface="+mn-ea"/>
                <a:sym typeface="+mn-ea"/>
              </a:rPr>
              <a:t>；</a:t>
            </a:r>
            <a:r>
              <a:rPr lang="zh-CN" altLang="en-US" sz="1200">
                <a:latin typeface="+mn-ea"/>
                <a:cs typeface="+mn-ea"/>
                <a:sym typeface="+mn-ea"/>
              </a:rPr>
              <a:t>总面积</a:t>
            </a:r>
            <a:r>
              <a:rPr lang="en-US" altLang="zh-CN" sz="1200">
                <a:latin typeface="+mn-ea"/>
                <a:cs typeface="+mn-ea"/>
                <a:sym typeface="+mn-ea"/>
              </a:rPr>
              <a:t>130</a:t>
            </a:r>
            <a:r>
              <a:rPr lang="zh-CN" altLang="en-US" sz="1200">
                <a:latin typeface="+mn-ea"/>
                <a:cs typeface="+mn-ea"/>
                <a:sym typeface="+mn-ea"/>
              </a:rPr>
              <a:t>平，</a:t>
            </a:r>
            <a:r>
              <a:rPr sz="1200">
                <a:latin typeface="+mn-ea"/>
                <a:cs typeface="+mn-ea"/>
                <a:sym typeface="+mn-ea"/>
              </a:rPr>
              <a:t>冰面厚度80厘米以上</a:t>
            </a:r>
            <a:endParaRPr sz="1200">
              <a:latin typeface="+mn-ea"/>
              <a:cs typeface="+mn-ea"/>
              <a:sym typeface="+mn-ea"/>
            </a:endParaRPr>
          </a:p>
          <a:p>
            <a:pPr>
              <a:lnSpc>
                <a:spcPct val="200000"/>
              </a:lnSpc>
            </a:pPr>
            <a:r>
              <a:rPr lang="zh-CN" altLang="en-US" sz="1200" b="1">
                <a:latin typeface="+mn-ea"/>
                <a:cs typeface="+mn-ea"/>
                <a:sym typeface="+mn-ea"/>
              </a:rPr>
              <a:t>供电供水：</a:t>
            </a:r>
            <a:r>
              <a:rPr sz="1200">
                <a:latin typeface="+mn-ea"/>
                <a:cs typeface="+mn-ea"/>
                <a:sym typeface="+mn-ea"/>
              </a:rPr>
              <a:t>380v/</a:t>
            </a:r>
            <a:r>
              <a:rPr lang="en-US" sz="1200">
                <a:latin typeface="+mn-ea"/>
                <a:cs typeface="+mn-ea"/>
                <a:sym typeface="+mn-ea"/>
              </a:rPr>
              <a:t>100kw</a:t>
            </a:r>
            <a:r>
              <a:rPr sz="1200">
                <a:latin typeface="+mn-ea"/>
                <a:cs typeface="+mn-ea"/>
                <a:sym typeface="+mn-ea"/>
              </a:rPr>
              <a:t> 方便接水</a:t>
            </a:r>
            <a:endParaRPr sz="1200">
              <a:latin typeface="+mn-ea"/>
              <a:cs typeface="+mn-ea"/>
              <a:sym typeface="+mn-ea"/>
            </a:endParaRPr>
          </a:p>
          <a:p>
            <a:pPr>
              <a:lnSpc>
                <a:spcPct val="200000"/>
              </a:lnSpc>
            </a:pPr>
            <a:r>
              <a:rPr lang="zh-CN" altLang="en-US" sz="1200" b="1">
                <a:latin typeface="+mn-ea"/>
                <a:cs typeface="+mn-ea"/>
                <a:sym typeface="+mn-ea"/>
              </a:rPr>
              <a:t>配套设施：</a:t>
            </a:r>
            <a:r>
              <a:rPr sz="1200">
                <a:latin typeface="+mn-ea"/>
                <a:cs typeface="+mn-ea"/>
                <a:sym typeface="+mn-ea"/>
              </a:rPr>
              <a:t>停车位 </a:t>
            </a:r>
            <a:r>
              <a:rPr lang="zh-CN" sz="1200">
                <a:latin typeface="+mn-ea"/>
                <a:cs typeface="+mn-ea"/>
                <a:sym typeface="+mn-ea"/>
              </a:rPr>
              <a:t>会议室</a:t>
            </a:r>
            <a:r>
              <a:rPr lang="en-US" altLang="zh-CN" sz="1200">
                <a:latin typeface="+mn-ea"/>
                <a:cs typeface="+mn-ea"/>
                <a:sym typeface="+mn-ea"/>
              </a:rPr>
              <a:t> </a:t>
            </a:r>
            <a:r>
              <a:rPr lang="zh-CN" sz="1200">
                <a:latin typeface="+mn-ea"/>
                <a:cs typeface="+mn-ea"/>
                <a:sym typeface="+mn-ea"/>
              </a:rPr>
              <a:t>固定洗手间</a:t>
            </a:r>
            <a:endParaRPr lang="zh-CN" altLang="en-US" sz="1200">
              <a:solidFill>
                <a:schemeClr val="tx1"/>
              </a:solidFill>
              <a:latin typeface="+mn-ea"/>
              <a:cs typeface="+mn-ea"/>
              <a:sym typeface="+mn-ea"/>
            </a:endParaRPr>
          </a:p>
        </p:txBody>
      </p:sp>
      <p:pic>
        <p:nvPicPr>
          <p:cNvPr id="3" name="图片 2" descr="D:/工作交接文件/新场地发布/哈尔滨金河湾/0cffa2c3b218434a9ceef88ef09c7ed5.jpg0cffa2c3b218434a9ceef88ef09c7ed5"/>
          <p:cNvPicPr>
            <a:picLocks noChangeAspect="1"/>
          </p:cNvPicPr>
          <p:nvPr/>
        </p:nvPicPr>
        <p:blipFill>
          <a:blip r:embed="rId1"/>
          <a:srcRect t="2609" b="2609"/>
          <a:stretch>
            <a:fillRect/>
          </a:stretch>
        </p:blipFill>
        <p:spPr>
          <a:xfrm>
            <a:off x="8040370" y="1977390"/>
            <a:ext cx="3626485" cy="1934210"/>
          </a:xfrm>
          <a:prstGeom prst="rect">
            <a:avLst/>
          </a:prstGeom>
        </p:spPr>
      </p:pic>
      <p:pic>
        <p:nvPicPr>
          <p:cNvPr id="2" name="图片 1" descr="D:/工作交接文件/新场地发布/哈尔滨金河湾/1f8d010d049b431e817ee35ba8e84d56.jpg1f8d010d049b431e817ee35ba8e84d56"/>
          <p:cNvPicPr>
            <a:picLocks noChangeAspect="1"/>
          </p:cNvPicPr>
          <p:nvPr/>
        </p:nvPicPr>
        <p:blipFill>
          <a:blip r:embed="rId2"/>
          <a:srcRect l="10219" r="10219"/>
          <a:stretch>
            <a:fillRect/>
          </a:stretch>
        </p:blipFill>
        <p:spPr>
          <a:xfrm>
            <a:off x="125730" y="1024255"/>
            <a:ext cx="7687310" cy="543433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工作交接文件/新场地发布/哈尔滨金河湾/微信图片_20240726125416.jpg微信图片_20240726125416"/>
          <p:cNvPicPr>
            <a:picLocks noChangeAspect="1"/>
          </p:cNvPicPr>
          <p:nvPr/>
        </p:nvPicPr>
        <p:blipFill>
          <a:blip r:embed="rId1"/>
          <a:srcRect l="6543" r="6543"/>
          <a:stretch>
            <a:fillRect/>
          </a:stretch>
        </p:blipFill>
        <p:spPr>
          <a:xfrm>
            <a:off x="376555" y="1049655"/>
            <a:ext cx="3750310" cy="2426335"/>
          </a:xfrm>
          <a:prstGeom prst="rect">
            <a:avLst/>
          </a:prstGeom>
        </p:spPr>
      </p:pic>
      <p:pic>
        <p:nvPicPr>
          <p:cNvPr id="4" name="图片 3" descr="D:/工作交接文件/新场地发布/哈尔滨金河湾/4ddf02a397a94ea0a70f876d4b6115eb.jpg4ddf02a397a94ea0a70f876d4b6115eb"/>
          <p:cNvPicPr>
            <a:picLocks noChangeAspect="1"/>
          </p:cNvPicPr>
          <p:nvPr/>
        </p:nvPicPr>
        <p:blipFill>
          <a:blip r:embed="rId2"/>
          <a:srcRect l="6343" r="6343"/>
          <a:stretch>
            <a:fillRect/>
          </a:stretch>
        </p:blipFill>
        <p:spPr>
          <a:xfrm>
            <a:off x="363220" y="3832860"/>
            <a:ext cx="3750945" cy="2422525"/>
          </a:xfrm>
          <a:prstGeom prst="rect">
            <a:avLst/>
          </a:prstGeom>
        </p:spPr>
      </p:pic>
      <p:pic>
        <p:nvPicPr>
          <p:cNvPr id="5" name="图片 4" descr="D:/工作交接文件/新场地发布/哈尔滨金河湾/讴歌试驾.jpg讴歌试驾"/>
          <p:cNvPicPr/>
          <p:nvPr/>
        </p:nvPicPr>
        <p:blipFill>
          <a:blip r:embed="rId3"/>
          <a:srcRect t="6986" b="6986"/>
          <a:stretch>
            <a:fillRect/>
          </a:stretch>
        </p:blipFill>
        <p:spPr>
          <a:xfrm>
            <a:off x="8133715" y="3832860"/>
            <a:ext cx="3751200" cy="2422800"/>
          </a:xfrm>
          <a:prstGeom prst="rect">
            <a:avLst/>
          </a:prstGeom>
        </p:spPr>
      </p:pic>
      <p:pic>
        <p:nvPicPr>
          <p:cNvPr id="8" name="图片 7" descr="D:/工作交接文件/新场地发布/哈尔滨金河湾/b06366381286424ca8068b2444b35570.jpgb06366381286424ca8068b2444b35570"/>
          <p:cNvPicPr>
            <a:picLocks noChangeAspect="1"/>
          </p:cNvPicPr>
          <p:nvPr/>
        </p:nvPicPr>
        <p:blipFill>
          <a:blip r:embed="rId4"/>
          <a:srcRect l="6505" r="6505"/>
          <a:stretch>
            <a:fillRect/>
          </a:stretch>
        </p:blipFill>
        <p:spPr>
          <a:xfrm>
            <a:off x="4248785" y="1050290"/>
            <a:ext cx="3750945" cy="2425700"/>
          </a:xfrm>
          <a:prstGeom prst="rect">
            <a:avLst/>
          </a:prstGeom>
        </p:spPr>
      </p:pic>
      <p:pic>
        <p:nvPicPr>
          <p:cNvPr id="10" name="图片 9" descr="D:/工作交接文件/新场地发布/哈尔滨金河湾/1f8d010d049b431e817ee35ba8e84d56.jpg1f8d010d049b431e817ee35ba8e84d56"/>
          <p:cNvPicPr>
            <a:picLocks noChangeAspect="1"/>
          </p:cNvPicPr>
          <p:nvPr/>
        </p:nvPicPr>
        <p:blipFill>
          <a:blip r:embed="rId5"/>
          <a:srcRect l="6515" r="6515"/>
          <a:stretch>
            <a:fillRect/>
          </a:stretch>
        </p:blipFill>
        <p:spPr>
          <a:xfrm>
            <a:off x="8121650" y="1049020"/>
            <a:ext cx="3753485" cy="2426970"/>
          </a:xfrm>
          <a:prstGeom prst="rect">
            <a:avLst/>
          </a:prstGeom>
        </p:spPr>
      </p:pic>
      <p:pic>
        <p:nvPicPr>
          <p:cNvPr id="11" name="图片 10" descr="D:/工作交接文件/新场地发布/哈尔滨金河湾/宝马试驾.jpg宝马试驾"/>
          <p:cNvPicPr>
            <a:picLocks noChangeAspect="1"/>
          </p:cNvPicPr>
          <p:nvPr/>
        </p:nvPicPr>
        <p:blipFill>
          <a:blip r:embed="rId6"/>
          <a:srcRect l="6448" r="6448"/>
          <a:stretch>
            <a:fillRect/>
          </a:stretch>
        </p:blipFill>
        <p:spPr>
          <a:xfrm>
            <a:off x="4248785" y="3832860"/>
            <a:ext cx="3750310" cy="2422525"/>
          </a:xfrm>
          <a:prstGeom prst="rect">
            <a:avLst/>
          </a:prstGeom>
        </p:spPr>
      </p:pic>
      <p:sp>
        <p:nvSpPr>
          <p:cNvPr id="3" name="文本框 2"/>
          <p:cNvSpPr txBox="1"/>
          <p:nvPr/>
        </p:nvSpPr>
        <p:spPr>
          <a:xfrm>
            <a:off x="1854200" y="3479800"/>
            <a:ext cx="1666875" cy="275590"/>
          </a:xfrm>
          <a:prstGeom prst="rect">
            <a:avLst/>
          </a:prstGeom>
          <a:noFill/>
        </p:spPr>
        <p:txBody>
          <a:bodyPr wrap="square" rtlCol="0">
            <a:spAutoFit/>
          </a:bodyPr>
          <a:p>
            <a:r>
              <a:rPr lang="zh-CN" altLang="zh-CN" sz="1200"/>
              <a:t>场地实景图</a:t>
            </a:r>
            <a:endParaRPr lang="zh-CN" altLang="zh-CN" sz="1200"/>
          </a:p>
        </p:txBody>
      </p:sp>
      <p:sp>
        <p:nvSpPr>
          <p:cNvPr id="6" name="文本框 5"/>
          <p:cNvSpPr txBox="1"/>
          <p:nvPr/>
        </p:nvSpPr>
        <p:spPr>
          <a:xfrm>
            <a:off x="5854065" y="3479800"/>
            <a:ext cx="1649730" cy="275590"/>
          </a:xfrm>
          <a:prstGeom prst="rect">
            <a:avLst/>
          </a:prstGeom>
          <a:noFill/>
        </p:spPr>
        <p:txBody>
          <a:bodyPr wrap="square" rtlCol="0">
            <a:spAutoFit/>
          </a:bodyPr>
          <a:p>
            <a:r>
              <a:rPr lang="zh-CN" altLang="en-US" sz="1200"/>
              <a:t>越野场地图</a:t>
            </a:r>
            <a:endParaRPr lang="zh-CN" altLang="en-US" sz="1200"/>
          </a:p>
        </p:txBody>
      </p:sp>
      <p:sp>
        <p:nvSpPr>
          <p:cNvPr id="7" name="文本框 6"/>
          <p:cNvSpPr txBox="1"/>
          <p:nvPr/>
        </p:nvSpPr>
        <p:spPr>
          <a:xfrm>
            <a:off x="9455785" y="3479800"/>
            <a:ext cx="1343660" cy="275590"/>
          </a:xfrm>
          <a:prstGeom prst="rect">
            <a:avLst/>
          </a:prstGeom>
          <a:noFill/>
        </p:spPr>
        <p:txBody>
          <a:bodyPr wrap="square" rtlCol="0">
            <a:spAutoFit/>
          </a:bodyPr>
          <a:p>
            <a:r>
              <a:rPr lang="zh-CN" altLang="en-US" sz="1200">
                <a:sym typeface="+mn-ea"/>
              </a:rPr>
              <a:t>冰面场地图</a:t>
            </a:r>
            <a:endParaRPr lang="zh-CN" altLang="en-US" sz="1200"/>
          </a:p>
        </p:txBody>
      </p:sp>
      <p:sp>
        <p:nvSpPr>
          <p:cNvPr id="9" name="文本框 8"/>
          <p:cNvSpPr txBox="1"/>
          <p:nvPr/>
        </p:nvSpPr>
        <p:spPr>
          <a:xfrm>
            <a:off x="1642745" y="6289675"/>
            <a:ext cx="1580515" cy="275590"/>
          </a:xfrm>
          <a:prstGeom prst="rect">
            <a:avLst/>
          </a:prstGeom>
          <a:noFill/>
        </p:spPr>
        <p:txBody>
          <a:bodyPr wrap="square" rtlCol="0">
            <a:spAutoFit/>
          </a:bodyPr>
          <a:p>
            <a:r>
              <a:rPr lang="zh-CN" altLang="zh-CN" sz="1200">
                <a:sym typeface="+mn-ea"/>
              </a:rPr>
              <a:t>草原场地图</a:t>
            </a:r>
            <a:endParaRPr lang="zh-CN" altLang="en-US" sz="1200"/>
          </a:p>
        </p:txBody>
      </p:sp>
      <p:sp>
        <p:nvSpPr>
          <p:cNvPr id="12" name="文本框 11"/>
          <p:cNvSpPr txBox="1"/>
          <p:nvPr/>
        </p:nvSpPr>
        <p:spPr>
          <a:xfrm>
            <a:off x="5539740" y="6340475"/>
            <a:ext cx="1859280" cy="275590"/>
          </a:xfrm>
          <a:prstGeom prst="rect">
            <a:avLst/>
          </a:prstGeom>
          <a:noFill/>
        </p:spPr>
        <p:txBody>
          <a:bodyPr wrap="square" rtlCol="0">
            <a:spAutoFit/>
          </a:bodyPr>
          <a:p>
            <a:r>
              <a:rPr lang="zh-CN" altLang="zh-CN" sz="1200">
                <a:sym typeface="+mn-ea"/>
              </a:rPr>
              <a:t>宝马试驾图</a:t>
            </a:r>
            <a:endParaRPr lang="zh-CN" altLang="en-US" sz="1200"/>
          </a:p>
        </p:txBody>
      </p:sp>
      <p:sp>
        <p:nvSpPr>
          <p:cNvPr id="13" name="文本框 12"/>
          <p:cNvSpPr txBox="1"/>
          <p:nvPr/>
        </p:nvSpPr>
        <p:spPr>
          <a:xfrm>
            <a:off x="9615170" y="6332220"/>
            <a:ext cx="2193290" cy="275590"/>
          </a:xfrm>
          <a:prstGeom prst="rect">
            <a:avLst/>
          </a:prstGeom>
          <a:noFill/>
        </p:spPr>
        <p:txBody>
          <a:bodyPr wrap="square" rtlCol="0">
            <a:spAutoFit/>
          </a:bodyPr>
          <a:p>
            <a:r>
              <a:rPr lang="zh-CN" altLang="en-US" sz="1200"/>
              <a:t>讴歌试驾图</a:t>
            </a:r>
            <a:endParaRPr lang="zh-CN" altLang="en-US" sz="1200"/>
          </a:p>
        </p:txBody>
      </p:sp>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Lst>
</file>

<file path=ppt/tags/tag21.xml><?xml version="1.0" encoding="utf-8"?>
<p:tagLst xmlns:p="http://schemas.openxmlformats.org/presentationml/2006/main">
  <p:tag name="commondata" val="eyJoZGlkIjoiZWMzNTVlMTI5YThkMWMzZjQ1MzliM2IzMmJjOGRkNm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Words>
  <Application>WPS 演示</Application>
  <PresentationFormat>宽屏</PresentationFormat>
  <Paragraphs>21</Paragraphs>
  <Slides>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哈尔滨金河湾冰雪场地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marlay</cp:lastModifiedBy>
  <cp:revision>395</cp:revision>
  <dcterms:created xsi:type="dcterms:W3CDTF">2019-06-19T02:08:00Z</dcterms:created>
  <dcterms:modified xsi:type="dcterms:W3CDTF">2024-08-01T05:55:45Z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2052-12.1.0.17827</vt:lpwstr>
  </property>
  <property fmtid="{D5CDD505-2E9C-101B-9397-08002B2CF9AE}" pid="3" name="ICV">
    <vt:lpwstr>9D3B27AAA406477EBFE238FD70A28842</vt:lpwstr>
  </property>
</Properties>
</file>