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630"/>
      </p:cViewPr>
      <p:guideLst>
        <p:guide orient="horz" pos="2160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2024-09-04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2024-09-04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06CDC8-0A31-0A70-D001-ED60D48073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1022349"/>
            <a:ext cx="11180763" cy="5835651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宁波龙极 越野场地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50" y="6105525"/>
            <a:ext cx="11180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宁波龙极越野场地，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位于浙江省宁波市东钱湖福泉山瞻岐镇间的一条蜿蜒路径，山路夺天工之造化，集山石之险峻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体验者经过整条线路如从龙尾攀上龙头，难度层层递增，龙之蜿蜒，径之狭长，让每一个户外爱好者能体验到江南山路的惊险和刺激。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5" y="3628696"/>
            <a:ext cx="4047796" cy="206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endParaRPr lang="en-US" altLang="zh-CN" sz="1200" b="1" dirty="0">
              <a:latin typeface="+mn-ea"/>
              <a:cs typeface="+mn-ea"/>
              <a:sym typeface="+mn-ea"/>
            </a:endParaRPr>
          </a:p>
          <a:p>
            <a:r>
              <a:rPr lang="zh-CN" altLang="en-US" sz="1200" dirty="0">
                <a:latin typeface="+mn-ea"/>
                <a:cs typeface="+mn-ea"/>
              </a:rPr>
              <a:t>初阶线路：长</a:t>
            </a:r>
            <a:r>
              <a:rPr lang="en-US" altLang="zh-CN" sz="1200" dirty="0">
                <a:latin typeface="+mn-ea"/>
                <a:cs typeface="+mn-ea"/>
              </a:rPr>
              <a:t>2</a:t>
            </a:r>
            <a:r>
              <a:rPr lang="zh-CN" altLang="en-US" sz="1200" dirty="0">
                <a:latin typeface="+mn-ea"/>
                <a:cs typeface="+mn-ea"/>
              </a:rPr>
              <a:t>公里，适合所有</a:t>
            </a:r>
            <a:r>
              <a:rPr lang="en-US" altLang="zh-CN" sz="1200" dirty="0">
                <a:latin typeface="+mn-ea"/>
                <a:cs typeface="+mn-ea"/>
              </a:rPr>
              <a:t>SUV</a:t>
            </a:r>
            <a:r>
              <a:rPr lang="zh-CN" altLang="en-US" sz="1200" dirty="0">
                <a:latin typeface="+mn-ea"/>
                <a:cs typeface="+mn-ea"/>
              </a:rPr>
              <a:t>车型轻度体验；</a:t>
            </a:r>
            <a:endParaRPr lang="en-US" altLang="zh-CN" sz="1200" dirty="0">
              <a:latin typeface="+mn-ea"/>
              <a:cs typeface="+mn-ea"/>
            </a:endParaRPr>
          </a:p>
          <a:p>
            <a:r>
              <a:rPr lang="zh-CN" altLang="en-US" sz="1200" dirty="0">
                <a:latin typeface="+mn-ea"/>
                <a:cs typeface="+mn-ea"/>
              </a:rPr>
              <a:t>中阶线路：长</a:t>
            </a:r>
            <a:r>
              <a:rPr lang="en-US" altLang="zh-CN" sz="1200" dirty="0">
                <a:latin typeface="+mn-ea"/>
                <a:cs typeface="+mn-ea"/>
              </a:rPr>
              <a:t>3.3</a:t>
            </a:r>
            <a:r>
              <a:rPr lang="zh-CN" altLang="en-US" sz="1200" dirty="0">
                <a:latin typeface="+mn-ea"/>
                <a:cs typeface="+mn-ea"/>
              </a:rPr>
              <a:t>公里，适合部分四驱</a:t>
            </a:r>
            <a:r>
              <a:rPr lang="en-US" altLang="zh-CN" sz="1200" dirty="0">
                <a:latin typeface="+mn-ea"/>
                <a:cs typeface="+mn-ea"/>
              </a:rPr>
              <a:t>SUV</a:t>
            </a:r>
            <a:r>
              <a:rPr lang="zh-CN" altLang="en-US" sz="1200" dirty="0">
                <a:latin typeface="+mn-ea"/>
                <a:cs typeface="+mn-ea"/>
              </a:rPr>
              <a:t>车型中度体验；</a:t>
            </a:r>
            <a:endParaRPr lang="en-US" altLang="zh-CN" sz="1200" dirty="0">
              <a:latin typeface="+mn-ea"/>
              <a:cs typeface="+mn-ea"/>
            </a:endParaRPr>
          </a:p>
          <a:p>
            <a:r>
              <a:rPr lang="zh-CN" altLang="en-US" sz="1200" dirty="0">
                <a:latin typeface="+mn-ea"/>
                <a:cs typeface="+mn-ea"/>
              </a:rPr>
              <a:t>高阶线路，长</a:t>
            </a:r>
            <a:r>
              <a:rPr lang="en-US" altLang="zh-CN" sz="1200" dirty="0">
                <a:latin typeface="+mn-ea"/>
                <a:cs typeface="+mn-ea"/>
              </a:rPr>
              <a:t>10.6</a:t>
            </a:r>
            <a:r>
              <a:rPr lang="zh-CN" altLang="en-US" sz="1200" dirty="0">
                <a:latin typeface="+mn-ea"/>
                <a:cs typeface="+mn-ea"/>
              </a:rPr>
              <a:t>公里途中乱石丛生、目前只有少量爆改专业</a:t>
            </a:r>
            <a:r>
              <a:rPr lang="en-US" altLang="zh-CN" sz="1200" dirty="0">
                <a:latin typeface="+mn-ea"/>
                <a:cs typeface="+mn-ea"/>
              </a:rPr>
              <a:t>SUV</a:t>
            </a:r>
            <a:r>
              <a:rPr lang="zh-CN" altLang="en-US" sz="1200" dirty="0">
                <a:latin typeface="+mn-ea"/>
                <a:cs typeface="+mn-ea"/>
              </a:rPr>
              <a:t>挑战成功。</a:t>
            </a:r>
            <a:endParaRPr lang="en-US" altLang="zh-CN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491628-9206-6AED-0CAD-02A72849E4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52" y="1022350"/>
            <a:ext cx="7494007" cy="49713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4B79A0-CBA5-8732-0045-B224C82557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075" y="1022351"/>
            <a:ext cx="3807975" cy="2406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84736" y="331553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牧马人</a:t>
            </a:r>
            <a:r>
              <a:rPr lang="en-US" altLang="zh-CN" sz="1200" dirty="0">
                <a:latin typeface="+mn-ea"/>
                <a:cs typeface="+mn-ea"/>
              </a:rPr>
              <a:t>4x4</a:t>
            </a:r>
            <a:r>
              <a:rPr lang="zh-CN" altLang="en-US" sz="1200" dirty="0">
                <a:latin typeface="+mn-ea"/>
                <a:cs typeface="+mn-ea"/>
              </a:rPr>
              <a:t>越野试驾活动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29997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牧马人</a:t>
            </a:r>
            <a:r>
              <a:rPr lang="en-US" altLang="zh-CN" sz="1200" dirty="0">
                <a:latin typeface="+mn-ea"/>
                <a:cs typeface="+mn-ea"/>
              </a:rPr>
              <a:t>4x4</a:t>
            </a:r>
            <a:r>
              <a:rPr lang="zh-CN" altLang="en-US" sz="1200" dirty="0">
                <a:latin typeface="+mn-ea"/>
                <a:cs typeface="+mn-ea"/>
              </a:rPr>
              <a:t>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29997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牧马人</a:t>
            </a:r>
            <a:r>
              <a:rPr lang="en-US" altLang="zh-CN" sz="1200" dirty="0">
                <a:latin typeface="+mn-ea"/>
                <a:cs typeface="+mn-ea"/>
              </a:rPr>
              <a:t>4x4</a:t>
            </a:r>
            <a:r>
              <a:rPr lang="zh-CN" altLang="en-US" sz="1200" dirty="0">
                <a:latin typeface="+mn-ea"/>
                <a:cs typeface="+mn-ea"/>
              </a:rPr>
              <a:t>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649FEF-D4E0-C86A-A041-E81AB876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1022350"/>
            <a:ext cx="3422212" cy="22776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6146CD-A7AB-E8EB-3774-E1A475228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776" y="1047466"/>
            <a:ext cx="3422212" cy="2266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1FFE4A-F09A-AD37-7800-4ECBD3B139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845" y="1047466"/>
            <a:ext cx="3449331" cy="22661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9F789E-490B-8370-1C62-09A371591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50" y="3686928"/>
            <a:ext cx="3436396" cy="22776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D9F354-47BB-5C81-4CDC-23E618912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776" y="3686927"/>
            <a:ext cx="3449330" cy="226612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ADE94B1-BDD2-F40D-0315-E66D2935DE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075" y="3698425"/>
            <a:ext cx="3459101" cy="226612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057481" y="596306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猛士</a:t>
            </a:r>
            <a:r>
              <a:rPr lang="en-US" altLang="zh-CN" sz="1200" dirty="0">
                <a:latin typeface="+mn-ea"/>
                <a:cs typeface="+mn-ea"/>
              </a:rPr>
              <a:t>917</a:t>
            </a:r>
            <a:r>
              <a:rPr lang="zh-CN" altLang="en-US" sz="1200" dirty="0">
                <a:latin typeface="+mn-ea"/>
                <a:cs typeface="+mn-ea"/>
              </a:rPr>
              <a:t>越野试驾活动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57437" y="594750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猛士</a:t>
            </a:r>
            <a:r>
              <a:rPr lang="en-US" altLang="zh-CN" sz="1200" dirty="0">
                <a:latin typeface="+mn-ea"/>
                <a:cs typeface="+mn-ea"/>
              </a:rPr>
              <a:t>917</a:t>
            </a:r>
            <a:r>
              <a:rPr lang="zh-CN" altLang="en-US" sz="1200" dirty="0">
                <a:latin typeface="+mn-ea"/>
                <a:cs typeface="+mn-ea"/>
              </a:rPr>
              <a:t>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57393" y="5947503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猛士</a:t>
            </a:r>
            <a:r>
              <a:rPr lang="en-US" altLang="zh-CN" sz="1200" dirty="0">
                <a:latin typeface="+mn-ea"/>
                <a:cs typeface="+mn-ea"/>
              </a:rPr>
              <a:t>917</a:t>
            </a:r>
            <a:r>
              <a:rPr lang="zh-CN" altLang="en-US" sz="1200" dirty="0">
                <a:latin typeface="+mn-ea"/>
                <a:cs typeface="+mn-ea"/>
              </a:rPr>
              <a:t>越野试驾活动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204</Words>
  <Application>Microsoft Office PowerPoint</Application>
  <PresentationFormat>宽屏</PresentationFormat>
  <Paragraphs>15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宁波龙极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419</cp:revision>
  <dcterms:created xsi:type="dcterms:W3CDTF">2019-06-19T02:08:00Z</dcterms:created>
  <dcterms:modified xsi:type="dcterms:W3CDTF">2024-09-04T02:27:29Z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