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630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2024-09-10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D42903-BF78-CAF8-0DAC-980D22BD8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49" y="1022350"/>
            <a:ext cx="11180763" cy="58356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3250" y="1022349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衢州龙游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48" y="6028668"/>
            <a:ext cx="11147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衢州龙游越野场地，位于浙江省龙游县永泰路小溪滩，属龙游县东郊，金衢盆地中段，主干流衢江自西向东流经此地。场地建成于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月，场地总面积为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215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亩，主要由汽车拉力赛短途赛道、垂钓场地、露营场地、自助开心农场、房车营地等场地组成。场地包含大小驼峰、涉水池、炮弹坑、交叉轴等越野科目，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可用于举办汽车赛事、试乘试驾活动、汽车性能测试及驾控培训等。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3628696"/>
            <a:ext cx="4047796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b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130000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㎡，设有大小驼峰、涉水坑、泥泞路、炮弹坑、交叉轴等科目 全封闭</a:t>
            </a:r>
            <a:endParaRPr lang="en-US" altLang="zh-CN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 露营区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244D02-F5D3-7F82-3566-A6F449C08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435" y="1047337"/>
            <a:ext cx="3753578" cy="23816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90BC74-2715-F3A7-FFD5-338C7421C5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35" y="1047337"/>
            <a:ext cx="7342330" cy="4894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4736" y="331553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露营区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29997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露营区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29997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越野穿越路线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057481" y="596306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摩托车赛事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57437" y="594750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越野竞技赛事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57393" y="5947503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越野竞技赛事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674E4C-A475-8909-6679-365AB67D78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50" y="1022350"/>
            <a:ext cx="3422212" cy="2281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26EDD8-DDEE-F06B-45D2-5936CB680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847" y="1042370"/>
            <a:ext cx="3449329" cy="22661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E577C6-E71A-D0FE-66BB-49AC63F920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76" y="1013967"/>
            <a:ext cx="3425237" cy="22860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AD2A5C-396D-3594-F5A8-0B9963332B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3592530"/>
            <a:ext cx="3422212" cy="23677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9FD09B-B405-28D3-0C34-EACF539B0D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333" y="3580002"/>
            <a:ext cx="3422212" cy="23675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11A196-96D0-2DA5-D398-EB7FECFF87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075" y="3576969"/>
            <a:ext cx="3422213" cy="23675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187</Words>
  <Application>Microsoft Office PowerPoint</Application>
  <PresentationFormat>宽屏</PresentationFormat>
  <Paragraphs>11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衢州龙游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424</cp:revision>
  <dcterms:created xsi:type="dcterms:W3CDTF">2019-06-19T02:08:00Z</dcterms:created>
  <dcterms:modified xsi:type="dcterms:W3CDTF">2024-09-10T01:25:48Z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