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4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1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2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20" y="810"/>
      </p:cViewPr>
      <p:guideLst>
        <p:guide orient="horz" pos="2137"/>
        <p:guide pos="380"/>
        <p:guide pos="7423"/>
        <p:guide orient="horz" pos="644"/>
        <p:guide orient="horz" pos="3834"/>
        <p:guide pos="501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2024-10-11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2024-10-11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3AE31E1-762E-5D9D-F2BB-3C108F0D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381" r="327" b="11174"/>
          <a:stretch/>
        </p:blipFill>
        <p:spPr>
          <a:xfrm>
            <a:off x="603250" y="1022350"/>
            <a:ext cx="11180763" cy="58356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3250" y="1012190"/>
            <a:ext cx="11078210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佛山三水 越野场地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3250" y="6105525"/>
            <a:ext cx="111807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佛山三水越野场地，位于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佛山市三水区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竞速赛道场全长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公里，全程为土石路。设有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个弯道，一个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度坡，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个驼峰位，一个沼泽地。适合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UTV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车辆游玩，竞速比赛及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SUV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越野车试驾，测试，及宣传拍摄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66075" y="4207430"/>
            <a:ext cx="4047796" cy="151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r>
              <a:rPr lang="zh-CN" altLang="zh-CN" sz="1200" dirty="0">
                <a:latin typeface="+mn-ea"/>
                <a:cs typeface="+mn-ea"/>
              </a:rPr>
              <a:t>竞速赛道场全长</a:t>
            </a:r>
            <a:r>
              <a:rPr lang="en-US" altLang="zh-CN" sz="1200" dirty="0">
                <a:latin typeface="+mn-ea"/>
                <a:cs typeface="+mn-ea"/>
              </a:rPr>
              <a:t>1.2</a:t>
            </a:r>
            <a:r>
              <a:rPr lang="zh-CN" altLang="zh-CN" sz="1200" dirty="0">
                <a:latin typeface="+mn-ea"/>
                <a:cs typeface="+mn-ea"/>
              </a:rPr>
              <a:t>公里，全程为土石路</a:t>
            </a:r>
            <a:endParaRPr lang="en-US" altLang="zh-CN"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endParaRPr lang="en-US" altLang="zh-CN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停车位  固定洗手间 露营区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专业竞速场路线图">
            <a:extLst>
              <a:ext uri="{FF2B5EF4-FFF2-40B4-BE49-F238E27FC236}">
                <a16:creationId xmlns:a16="http://schemas.microsoft.com/office/drawing/2014/main" id="{2284E2BD-7D58-FB35-BBE4-B9C875F2A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79" y="1022350"/>
            <a:ext cx="7308903" cy="50641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2168CD-1D45-7D25-C80A-D1D228B6C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66075" y="1022351"/>
            <a:ext cx="3817938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216504" y="3331719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JEEP </a:t>
            </a:r>
            <a:r>
              <a:rPr lang="zh-CN" altLang="en-US" sz="1200" dirty="0">
                <a:latin typeface="+mn-ea"/>
                <a:cs typeface="+mn-ea"/>
              </a:rPr>
              <a:t>大指挥官越野试驾活动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BF578A-B203-3EB4-FC56-2DF5EA5529E4}"/>
              </a:ext>
            </a:extLst>
          </p:cNvPr>
          <p:cNvSpPr txBox="1"/>
          <p:nvPr/>
        </p:nvSpPr>
        <p:spPr>
          <a:xfrm>
            <a:off x="4884692" y="3331719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JEEP </a:t>
            </a:r>
            <a:r>
              <a:rPr lang="zh-CN" altLang="en-US" sz="1200" dirty="0">
                <a:latin typeface="+mn-ea"/>
                <a:cs typeface="+mn-ea"/>
              </a:rPr>
              <a:t>大指挥官越野试驾活动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3E5E79-1495-69E1-89C1-26ED63B477BA}"/>
              </a:ext>
            </a:extLst>
          </p:cNvPr>
          <p:cNvSpPr txBox="1"/>
          <p:nvPr/>
        </p:nvSpPr>
        <p:spPr>
          <a:xfrm>
            <a:off x="8684648" y="3331719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JEEP </a:t>
            </a:r>
            <a:r>
              <a:rPr lang="zh-CN" altLang="en-US" sz="1200" dirty="0">
                <a:latin typeface="+mn-ea"/>
                <a:cs typeface="+mn-ea"/>
              </a:rPr>
              <a:t>大指挥官越野试驾活动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2B8EDD-6BE4-85CD-D972-D78A5989B84C}"/>
              </a:ext>
            </a:extLst>
          </p:cNvPr>
          <p:cNvSpPr txBox="1"/>
          <p:nvPr/>
        </p:nvSpPr>
        <p:spPr>
          <a:xfrm>
            <a:off x="1144876" y="602667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JEEP </a:t>
            </a:r>
            <a:r>
              <a:rPr lang="zh-CN" altLang="en-US" sz="1200" dirty="0">
                <a:latin typeface="+mn-ea"/>
                <a:cs typeface="+mn-ea"/>
              </a:rPr>
              <a:t>大指挥官越野试驾活动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AFC1A5C-ECE9-B13C-7685-CDDCE201ED8C}"/>
              </a:ext>
            </a:extLst>
          </p:cNvPr>
          <p:cNvSpPr txBox="1"/>
          <p:nvPr/>
        </p:nvSpPr>
        <p:spPr>
          <a:xfrm>
            <a:off x="4884691" y="6026673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JEEP </a:t>
            </a:r>
            <a:r>
              <a:rPr lang="zh-CN" altLang="en-US" sz="1200" dirty="0">
                <a:latin typeface="+mn-ea"/>
                <a:cs typeface="+mn-ea"/>
              </a:rPr>
              <a:t>大指挥官越野试驾活动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3A3931E-D28E-E0D1-B1EF-3D8BD4754212}"/>
              </a:ext>
            </a:extLst>
          </p:cNvPr>
          <p:cNvSpPr txBox="1"/>
          <p:nvPr/>
        </p:nvSpPr>
        <p:spPr>
          <a:xfrm>
            <a:off x="8684648" y="6011000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JEEP </a:t>
            </a:r>
            <a:r>
              <a:rPr lang="zh-CN" altLang="en-US" sz="1200" dirty="0">
                <a:latin typeface="+mn-ea"/>
                <a:cs typeface="+mn-ea"/>
              </a:rPr>
              <a:t>大指挥官越野试驾活动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598665-C471-A3D2-3783-DAADC8D5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7" y="1028860"/>
            <a:ext cx="3466993" cy="22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47B1991-9B7A-4D7C-88F1-6DEA13CD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18" y="1022350"/>
            <a:ext cx="3466993" cy="22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8B33074-3EEA-C0B0-B05C-25E7484C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1044735"/>
            <a:ext cx="3457409" cy="22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B546200-8C61-062F-70DE-7891CDBB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7" y="3709712"/>
            <a:ext cx="3467183" cy="22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ED23512-AD17-F8F5-1960-7D6AC4BC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47" y="3712966"/>
            <a:ext cx="3466993" cy="22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99457B4-E21F-943E-BF57-0355BF9B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3715807"/>
            <a:ext cx="3436073" cy="22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mNTk2OGY0ZWVjMTBkZDI2MmM3MThhMjk2ODBkNzgifQ=="/>
  <p:tag name="KSO_WPP_MARK_KEY" val="1d23a5dd-075f-4093-a3ba-e09abcd0819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151</Words>
  <Application>Microsoft Office PowerPoint</Application>
  <PresentationFormat>宽屏</PresentationFormat>
  <Paragraphs>12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佛山三水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重庆龙兴产业园 试驾场地</dc:title>
  <dc:creator/>
  <cp:lastModifiedBy>方 芳</cp:lastModifiedBy>
  <cp:revision>423</cp:revision>
  <dcterms:created xsi:type="dcterms:W3CDTF">2019-06-19T02:08:00Z</dcterms:created>
  <dcterms:modified xsi:type="dcterms:W3CDTF">2024-10-11T06:48:04Z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9D3B27AAA406477EBFE238FD70A28842</vt:lpwstr>
  </property>
</Properties>
</file>