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14" y="972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F16EEA-24AE-3B78-E83F-416ECD3F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249" y="1012189"/>
            <a:ext cx="11176893" cy="58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佛山农场部落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佛山农场部落 越野场地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位于佛山荷城街道石洲村委会附近，越野区域总面积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25000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平米，配有酒店、露营、农场等娱乐项目，适合越野试乘试驾活动、以及媒体测试拍摄等。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4017256"/>
            <a:ext cx="381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总面积</a:t>
            </a:r>
            <a:r>
              <a:rPr lang="en-US" altLang="zh-CN" sz="1200" dirty="0">
                <a:latin typeface="+mn-ea"/>
                <a:cs typeface="+mn-ea"/>
              </a:rPr>
              <a:t>25000</a:t>
            </a:r>
            <a:r>
              <a:rPr lang="zh-CN" altLang="en-US" sz="1200" dirty="0">
                <a:latin typeface="+mn-ea"/>
                <a:cs typeface="+mn-ea"/>
              </a:rPr>
              <a:t>平米</a:t>
            </a:r>
            <a:endParaRPr lang="en-US" altLang="zh-CN" sz="1200" dirty="0">
              <a:latin typeface="+mn-ea"/>
              <a:cs typeface="+mn-ea"/>
            </a:endParaRPr>
          </a:p>
          <a:p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 民俗 露营区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00B798-7268-BA2B-BE89-32FD4002B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87" y="1084703"/>
            <a:ext cx="7142874" cy="47602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980944-CFC5-BEA5-D42C-BAFB180AD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75" y="1022350"/>
            <a:ext cx="3817938" cy="2406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4736" y="331553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29997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29997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057481" y="596306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57437" y="594750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57393" y="5947503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越野赛事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EEF351-DD69-2C32-0F10-BEEC46A2F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862" y="1022349"/>
            <a:ext cx="3422212" cy="22776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FAF498-E5BA-97BA-6B2C-1CB92F0CB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76" y="1047466"/>
            <a:ext cx="3410408" cy="22747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91F997-2F48-AA99-9AC0-D394BC130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27" y="1022350"/>
            <a:ext cx="3459101" cy="22998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33053B-044E-DE69-FAC2-50750893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3576969"/>
            <a:ext cx="3433824" cy="23704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1DE0855-8855-E856-EB7C-494010A7E1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776" y="3592531"/>
            <a:ext cx="3410408" cy="237041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90086D1-BEBB-D98F-F167-70F66FDB65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75" y="3592530"/>
            <a:ext cx="3479353" cy="23704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95</Words>
  <Application>Microsoft Office PowerPoint</Application>
  <PresentationFormat>宽屏</PresentationFormat>
  <Paragraphs>14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佛山农场部落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420</cp:revision>
  <dcterms:created xsi:type="dcterms:W3CDTF">2019-06-19T02:08:00Z</dcterms:created>
  <dcterms:modified xsi:type="dcterms:W3CDTF">2024-10-15T08:44:31Z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