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39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0"/>
        <p:guide pos="282"/>
        <p:guide pos="7412"/>
        <p:guide orient="horz" pos="639"/>
        <p:guide orient="horz" pos="3952"/>
        <p:guide pos="2531"/>
        <p:guide pos="51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 (2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7825" y="1012190"/>
            <a:ext cx="11409045" cy="58585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成都天府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</a:t>
            </a:r>
            <a:r>
              <a:rPr>
                <a:solidFill>
                  <a:schemeClr val="bg1"/>
                </a:solidFill>
              </a:rPr>
              <a:t>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天府赛车场地位于成都东部新区简州新城吉利学院旁，作为中国西南地区唯一一条通过国际汽联二级认证的赛道，成都天府国际赛道一期赛道全长3.26公里，共计19个弯角。获得国际汽联二级赛道认证。赛道大直路的长度为589米，赛道宽度达14米-16米，赛道的设计充分运用了地势的高低变化，形成了高低落差近20米的具有挑战性的连续弯角，并在各个弯角处配备了安全防护措施齐全的缓冲区和防撞护墙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连廊 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4195" y="1207770"/>
            <a:ext cx="3655060" cy="2528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后场：总面积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42000㎡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，赛道总长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3.26km F2</a:t>
            </a:r>
            <a:r>
              <a:rPr lang="zh-CN" altLang="en-US" sz="1200">
                <a:latin typeface="+mn-ea"/>
                <a:cs typeface="+mn-ea"/>
                <a:sym typeface="+mn-ea"/>
              </a:rPr>
              <a:t>级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柏油路面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 p</a:t>
            </a:r>
            <a:r>
              <a:rPr lang="zh-CN" altLang="en-US" sz="1200">
                <a:latin typeface="+mn-ea"/>
                <a:cs typeface="+mn-ea"/>
              </a:rPr>
              <a:t>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6" name="图片 5" descr="ffcffdb360003ffdc9f102459446a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12825"/>
            <a:ext cx="7513320" cy="53136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0" y="3910330"/>
            <a:ext cx="3811270" cy="254063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70" y="3938270"/>
            <a:ext cx="3770630" cy="2514600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645" y="3938270"/>
            <a:ext cx="3733800" cy="2531745"/>
          </a:xfrm>
          <a:prstGeom prst="rect">
            <a:avLst/>
          </a:prstGeom>
        </p:spPr>
      </p:pic>
      <p:pic>
        <p:nvPicPr>
          <p:cNvPr id="19" name="图片 18" descr="服务中心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24520" y="983615"/>
            <a:ext cx="3808095" cy="2597150"/>
          </a:xfrm>
          <a:prstGeom prst="rect">
            <a:avLst/>
          </a:prstGeom>
        </p:spPr>
      </p:pic>
      <p:pic>
        <p:nvPicPr>
          <p:cNvPr id="13" name="图片 12" descr="P房 (2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4975" y="969645"/>
            <a:ext cx="3797935" cy="259207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025" y="1026795"/>
            <a:ext cx="3741420" cy="25304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中国汽车耐力锦标赛（CEC）年度收官战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中国汽车耐力锦标赛（CEC）年度收官战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中国汽车耐力锦标赛（CEC）年度收官战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f66ccf0c1676b17129aa0c4bb6486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025" y="1024890"/>
            <a:ext cx="3747770" cy="2531110"/>
          </a:xfrm>
          <a:prstGeom prst="rect">
            <a:avLst/>
          </a:prstGeom>
        </p:spPr>
      </p:pic>
      <p:pic>
        <p:nvPicPr>
          <p:cNvPr id="9" name="图片 8" descr="P房 (1)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7025" y="1015365"/>
            <a:ext cx="3750310" cy="25323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成都天府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331</cp:revision>
  <dcterms:created xsi:type="dcterms:W3CDTF">2019-06-19T02:08:00Z</dcterms:created>
  <dcterms:modified xsi:type="dcterms:W3CDTF">2024-11-14T08:53:16Z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F9A3CC92C1904D349E7047435F034C00</vt:lpwstr>
  </property>
</Properties>
</file>