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19" r:id="rId3"/>
    <p:sldId id="414" r:id="rId4"/>
    <p:sldId id="422" r:id="rId5"/>
    <p:sldId id="415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5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233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orient="horz" pos="837" userDrawn="1">
          <p15:clr>
            <a:srgbClr val="A4A3A4"/>
          </p15:clr>
        </p15:guide>
        <p15:guide id="10" pos="2534" userDrawn="1">
          <p15:clr>
            <a:srgbClr val="A4A3A4"/>
          </p15:clr>
        </p15:guide>
        <p15:guide id="11" pos="2711" userDrawn="1">
          <p15:clr>
            <a:srgbClr val="A4A3A4"/>
          </p15:clr>
        </p15:guide>
        <p15:guide id="12" pos="5080" userDrawn="1">
          <p15:clr>
            <a:srgbClr val="A4A3A4"/>
          </p15:clr>
        </p15:guide>
        <p15:guide id="13" orient="horz" pos="2121" userDrawn="1">
          <p15:clr>
            <a:srgbClr val="A4A3A4"/>
          </p15:clr>
        </p15:guide>
        <p15:guide id="14" orient="horz" pos="38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3"/>
        <p:guide pos="296"/>
        <p:guide pos="7452"/>
        <p:guide orient="horz" pos="637"/>
        <p:guide orient="horz" pos="3316"/>
        <p:guide orient="horz" pos="1153"/>
        <p:guide pos="5233"/>
        <p:guide orient="horz" pos="3096"/>
        <p:guide orient="horz" pos="837"/>
        <p:guide pos="2534"/>
        <p:guide pos="2711"/>
        <p:guide pos="5080"/>
        <p:guide orient="horz" pos="2121"/>
        <p:guide orient="horz" pos="38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5295" y="1009015"/>
            <a:ext cx="11376025" cy="58458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835" y="1012190"/>
            <a:ext cx="113753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0800000">
            <a:off x="466090" y="5369560"/>
            <a:ext cx="1136586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9265" y="5932805"/>
            <a:ext cx="11359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杭州东方试驾场地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杭州地区最大的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柏油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生态试驾中心，总占地面积3万平方米，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270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米，宽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米，最宽处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130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万平米的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越野体验区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。场地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至酒店步行仅5分钟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，拥有超大室内无柱发布大厅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距杭州绕城南线高速出入口也仅3公里，距杭州萧山国际机场30分钟车程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，适合各类汽车品牌试乘试驾、汽车测评等。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469265" y="1012190"/>
            <a:ext cx="11236325" cy="635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杭州东方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65135" y="4020820"/>
            <a:ext cx="39846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accent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长270m 宽100m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130m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30000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endParaRPr lang="zh-CN" altLang="en-US"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固定洗手间  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越野体验区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发布厅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酒店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 descr="图片1_meitu_2"/>
          <p:cNvPicPr>
            <a:picLocks noChangeAspect="1"/>
          </p:cNvPicPr>
          <p:nvPr/>
        </p:nvPicPr>
        <p:blipFill>
          <a:blip r:embed="rId1"/>
          <a:srcRect b="8437"/>
          <a:stretch>
            <a:fillRect/>
          </a:stretch>
        </p:blipFill>
        <p:spPr>
          <a:xfrm>
            <a:off x="8064500" y="1329055"/>
            <a:ext cx="3760470" cy="2100580"/>
          </a:xfrm>
          <a:prstGeom prst="rect">
            <a:avLst/>
          </a:prstGeom>
        </p:spPr>
      </p:pic>
      <p:pic>
        <p:nvPicPr>
          <p:cNvPr id="4" name="图片 3" descr="杭州东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" y="1329055"/>
            <a:ext cx="7536180" cy="4501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99440" y="3368040"/>
            <a:ext cx="30200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坦克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500 Hi4-Z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全国媒体试驾活动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5640" y="336804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极狐</a:t>
            </a:r>
            <a:r>
              <a:rPr lang="en-US" altLang="zh-CN" sz="1200">
                <a:latin typeface="+mn-ea"/>
                <a:cs typeface="+mn-ea"/>
              </a:rPr>
              <a:t>ARCFOX</a:t>
            </a:r>
            <a:r>
              <a:rPr lang="zh-CN" altLang="en-US" sz="1200">
                <a:latin typeface="+mn-ea"/>
                <a:cs typeface="+mn-ea"/>
              </a:rPr>
              <a:t>沉浸式驾驶体验营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790" y="6015355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极星</a:t>
            </a:r>
            <a:r>
              <a:rPr lang="en-US" altLang="zh-CN" sz="1200">
                <a:sym typeface="+mn-ea"/>
              </a:rPr>
              <a:t>4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2920" y="6015355"/>
            <a:ext cx="370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长安福特</a:t>
            </a:r>
            <a:r>
              <a:rPr lang="en-US" altLang="zh-CN" sz="1200">
                <a:sym typeface="+mn-ea"/>
              </a:rPr>
              <a:t>SUV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8905" y="3368040"/>
            <a:ext cx="1945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捷尼赛思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95640" y="6015355"/>
            <a:ext cx="3533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蔚来全系试驾活动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78790" y="1151890"/>
            <a:ext cx="3582670" cy="221615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04665" y="1151890"/>
            <a:ext cx="3759835" cy="221615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07705" y="1151255"/>
            <a:ext cx="3545205" cy="221678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4665" y="3820160"/>
            <a:ext cx="3587750" cy="219519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300855" y="3804920"/>
            <a:ext cx="3763645" cy="22098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312150" y="3797935"/>
            <a:ext cx="3510915" cy="22167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55090" y="3368040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  长安驾控培训营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5640" y="336804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sym typeface="+mn-ea"/>
              </a:rPr>
              <a:t>BMW  X</a:t>
            </a:r>
            <a:r>
              <a:rPr lang="zh-CN" altLang="en-US" sz="1200">
                <a:sym typeface="+mn-ea"/>
              </a:rPr>
              <a:t>之旅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790" y="6015355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卡迪拉克</a:t>
            </a:r>
            <a:r>
              <a:rPr lang="en-US" altLang="zh-CN" sz="1200">
                <a:sym typeface="+mn-ea"/>
              </a:rPr>
              <a:t>Vday</a:t>
            </a:r>
            <a:r>
              <a:rPr lang="zh-CN" altLang="en-US" sz="1200">
                <a:sym typeface="+mn-ea"/>
              </a:rPr>
              <a:t>性能秀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2920" y="6015355"/>
            <a:ext cx="370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全新Jeep自由光试驾</a:t>
            </a:r>
            <a:r>
              <a:rPr lang="zh-CN" sz="1200">
                <a:sym typeface="+mn-ea"/>
              </a:rPr>
              <a:t>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8905" y="3368040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卡罗拉双擎区域试驾</a:t>
            </a:r>
            <a:r>
              <a:rPr lang="zh-CN" sz="1200">
                <a:sym typeface="+mn-ea"/>
              </a:rPr>
              <a:t>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95640" y="6015355"/>
            <a:ext cx="3533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梅赛德斯</a:t>
            </a:r>
            <a:r>
              <a:rPr lang="en-US" altLang="zh-CN" sz="1200">
                <a:sym typeface="+mn-ea"/>
              </a:rPr>
              <a:t>-</a:t>
            </a:r>
            <a:r>
              <a:rPr lang="zh-CN" altLang="en-US" sz="1200">
                <a:sym typeface="+mn-ea"/>
              </a:rPr>
              <a:t>奔驰</a:t>
            </a:r>
            <a:r>
              <a:rPr lang="en-US" altLang="zh-CN" sz="1200">
                <a:sym typeface="+mn-ea"/>
              </a:rPr>
              <a:t>SUV</a:t>
            </a:r>
            <a:r>
              <a:rPr lang="zh-CN" altLang="en-US" sz="1200">
                <a:sym typeface="+mn-ea"/>
              </a:rPr>
              <a:t>家族之旅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0" name="图片 19" descr="C:\Users\shizhan\Desktop\9bab1e5f167c186fca40f295de0450f1.png9bab1e5f167c186fca40f295de0450f1"/>
          <p:cNvPicPr>
            <a:picLocks noChangeAspect="1"/>
          </p:cNvPicPr>
          <p:nvPr/>
        </p:nvPicPr>
        <p:blipFill>
          <a:blip r:embed="rId1"/>
          <a:srcRect t="16772" r="756" b="13312"/>
          <a:stretch>
            <a:fillRect/>
          </a:stretch>
        </p:blipFill>
        <p:spPr>
          <a:xfrm>
            <a:off x="4312920" y="1393190"/>
            <a:ext cx="3751580" cy="1982470"/>
          </a:xfrm>
          <a:prstGeom prst="rect">
            <a:avLst/>
          </a:prstGeom>
        </p:spPr>
      </p:pic>
      <p:pic>
        <p:nvPicPr>
          <p:cNvPr id="23" name="图片 22" descr="a7b75031e483a7b5b67ed3c5af3a00d9"/>
          <p:cNvPicPr>
            <a:picLocks noChangeAspect="1"/>
          </p:cNvPicPr>
          <p:nvPr/>
        </p:nvPicPr>
        <p:blipFill>
          <a:blip r:embed="rId2"/>
          <a:srcRect l="8619" t="24277" b="10882"/>
          <a:stretch>
            <a:fillRect/>
          </a:stretch>
        </p:blipFill>
        <p:spPr>
          <a:xfrm>
            <a:off x="8295640" y="1384300"/>
            <a:ext cx="3534410" cy="1983740"/>
          </a:xfrm>
          <a:prstGeom prst="rect">
            <a:avLst/>
          </a:prstGeom>
        </p:spPr>
      </p:pic>
      <p:pic>
        <p:nvPicPr>
          <p:cNvPr id="25" name="图片 24" descr="25411be7a05ca0a433272d0e43083d34"/>
          <p:cNvPicPr>
            <a:picLocks noChangeAspect="1"/>
          </p:cNvPicPr>
          <p:nvPr/>
        </p:nvPicPr>
        <p:blipFill>
          <a:blip r:embed="rId3"/>
          <a:srcRect l="2254" t="12742" r="3757"/>
          <a:stretch>
            <a:fillRect/>
          </a:stretch>
        </p:blipFill>
        <p:spPr>
          <a:xfrm>
            <a:off x="454660" y="3804920"/>
            <a:ext cx="3606165" cy="2210435"/>
          </a:xfrm>
          <a:prstGeom prst="rect">
            <a:avLst/>
          </a:prstGeom>
        </p:spPr>
      </p:pic>
      <p:pic>
        <p:nvPicPr>
          <p:cNvPr id="28" name="图片 27" descr="a316292b3c911f1d3a4453b7bd04a7e1"/>
          <p:cNvPicPr>
            <a:picLocks noChangeAspect="1"/>
          </p:cNvPicPr>
          <p:nvPr/>
        </p:nvPicPr>
        <p:blipFill>
          <a:blip r:embed="rId4"/>
          <a:srcRect l="15887" r="4447" b="19171"/>
          <a:stretch>
            <a:fillRect/>
          </a:stretch>
        </p:blipFill>
        <p:spPr>
          <a:xfrm>
            <a:off x="8295640" y="3804920"/>
            <a:ext cx="3535680" cy="221043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rcRect b="13907"/>
          <a:stretch>
            <a:fillRect/>
          </a:stretch>
        </p:blipFill>
        <p:spPr>
          <a:xfrm>
            <a:off x="441325" y="1384300"/>
            <a:ext cx="3619500" cy="2000885"/>
          </a:xfrm>
          <a:prstGeom prst="rect">
            <a:avLst/>
          </a:prstGeom>
        </p:spPr>
      </p:pic>
      <p:pic>
        <p:nvPicPr>
          <p:cNvPr id="31" name="图片 30" descr="e9691a4e97967dcfee06b96c13c4f2cc_meitu_3"/>
          <p:cNvPicPr>
            <a:picLocks noChangeAspect="1"/>
          </p:cNvPicPr>
          <p:nvPr/>
        </p:nvPicPr>
        <p:blipFill>
          <a:blip r:embed="rId6"/>
          <a:srcRect t="11563"/>
          <a:stretch>
            <a:fillRect/>
          </a:stretch>
        </p:blipFill>
        <p:spPr>
          <a:xfrm>
            <a:off x="4313555" y="3814445"/>
            <a:ext cx="3750945" cy="22009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演示</Application>
  <PresentationFormat>宽屏</PresentationFormat>
  <Paragraphs>34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229</cp:revision>
  <dcterms:created xsi:type="dcterms:W3CDTF">2019-06-19T02:08:00Z</dcterms:created>
  <dcterms:modified xsi:type="dcterms:W3CDTF">2025-01-02T09:47:02Z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6DC023D4C4A44E7FAF386A71A2A05E7E</vt:lpwstr>
  </property>
</Properties>
</file>