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2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51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40" userDrawn="1">
          <p15:clr>
            <a:srgbClr val="A4A3A4"/>
          </p15:clr>
        </p15:guide>
        <p15:guide id="8" orient="horz" pos="3090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pos="2550" userDrawn="1">
          <p15:clr>
            <a:srgbClr val="A4A3A4"/>
          </p15:clr>
        </p15:guide>
        <p15:guide id="11" pos="2709" userDrawn="1">
          <p15:clr>
            <a:srgbClr val="A4A3A4"/>
          </p15:clr>
        </p15:guide>
        <p15:guide id="12" pos="5083" userDrawn="1">
          <p15:clr>
            <a:srgbClr val="A4A3A4"/>
          </p15:clr>
        </p15:guide>
        <p15:guide id="13" orient="horz" pos="2119" userDrawn="1">
          <p15:clr>
            <a:srgbClr val="A4A3A4"/>
          </p15:clr>
        </p15:guide>
        <p15:guide id="14" orient="horz" pos="37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2"/>
        <p:guide pos="296"/>
        <p:guide pos="7451"/>
        <p:guide orient="horz" pos="637"/>
        <p:guide orient="horz" pos="3316"/>
        <p:guide orient="horz" pos="1153"/>
        <p:guide pos="5240"/>
        <p:guide orient="horz" pos="3090"/>
        <p:guide orient="horz" pos="837"/>
        <p:guide pos="2550"/>
        <p:guide pos="2709"/>
        <p:guide pos="5083"/>
        <p:guide orient="horz" pos="2119"/>
        <p:guide orient="horz" pos="37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7200" y="1012190"/>
            <a:ext cx="11371580" cy="58458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835" y="1012190"/>
            <a:ext cx="113753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466090" y="5369560"/>
            <a:ext cx="113658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9265" y="5932805"/>
            <a:ext cx="11359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广州番禺番安试驾场地，位于广州市番禺区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金山大道东与纬线交叉口西北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460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米，场地最长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㎡，全水泥硬化地面。可用于举办汽车赛事、试乘试驾活动、汽车性能测试及驾控培训等。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469265" y="1012190"/>
            <a:ext cx="11236325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广州番禺番安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65135" y="3797300"/>
            <a:ext cx="37731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最长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190m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70m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12000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水泥封闭场地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广州番禺番安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1010920"/>
            <a:ext cx="7666355" cy="542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5135" y="1010920"/>
            <a:ext cx="3759200" cy="22186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42950" y="336804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野马试驾活动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5640" y="33680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野马试驾活动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5295" y="603313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宝骏试驾活动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00220" y="603313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星途星纪元试驾活动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905" y="336804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野马试驾活动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5640" y="603313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AMG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9265" y="1009650"/>
            <a:ext cx="3579495" cy="23552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0220" y="3797300"/>
            <a:ext cx="3768725" cy="22167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17865" y="1003935"/>
            <a:ext cx="3514090" cy="2366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01490" y="1003935"/>
            <a:ext cx="3768090" cy="23602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9265" y="3797300"/>
            <a:ext cx="3567430" cy="22123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32470" y="3797300"/>
            <a:ext cx="3504565" cy="22117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232</cp:revision>
  <dcterms:created xsi:type="dcterms:W3CDTF">2019-06-19T02:08:00Z</dcterms:created>
  <dcterms:modified xsi:type="dcterms:W3CDTF">2025-01-09T06:35:42Z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6DC023D4C4A44E7FAF386A71A2A05E7E</vt:lpwstr>
  </property>
</Properties>
</file>