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48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pos="3824"/>
        <p:guide orient="horz" pos="2484"/>
        <p:guide pos="282"/>
        <p:guide pos="7445"/>
        <p:guide orient="horz" pos="637"/>
        <p:guide orient="horz" pos="3931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478a290e24db45b28646ee07a578f08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1023620"/>
            <a:ext cx="1138745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成都途斯搏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成都途斯搏越野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位于四川省成都市双流区空港花田景区4号停车场，赛道长度2.5公里，越野汽车科目：炮弹坑、单边桥、S弯、侧坡、V坑、交叉抽、驼峰、双驼峰、三驼峰，配套有2500方接待中心，4000方草坪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</a:rPr>
              <a:t>赛道全长</a:t>
            </a:r>
            <a:r>
              <a:rPr lang="zh-CN" sz="1200">
                <a:latin typeface="+mn-ea"/>
                <a:cs typeface="+mn-ea"/>
              </a:rPr>
              <a:t>：</a:t>
            </a:r>
            <a:r>
              <a:rPr sz="1200">
                <a:latin typeface="+mn-ea"/>
                <a:cs typeface="+mn-ea"/>
              </a:rPr>
              <a:t>2.5公里</a:t>
            </a:r>
            <a:r>
              <a:rPr lang="en-US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越野区域总面积约</a:t>
            </a:r>
            <a:r>
              <a:rPr lang="en-US" altLang="zh-CN" sz="1200">
                <a:latin typeface="+mn-ea"/>
                <a:cs typeface="+mn-ea"/>
              </a:rPr>
              <a:t>20000</a:t>
            </a:r>
            <a:r>
              <a:rPr lang="zh-CN" altLang="en-US" sz="1200">
                <a:latin typeface="+mn-ea"/>
                <a:cs typeface="+mn-ea"/>
              </a:rPr>
              <a:t>平米</a:t>
            </a:r>
            <a:r>
              <a:rPr lang="en-US" sz="1200">
                <a:latin typeface="+mn-ea"/>
                <a:cs typeface="+mn-ea"/>
              </a:rPr>
              <a:t>  </a:t>
            </a:r>
            <a:r>
              <a:rPr lang="zh-CN" altLang="en-US" sz="1200">
                <a:latin typeface="+mn-ea"/>
                <a:cs typeface="+mn-ea"/>
              </a:rPr>
              <a:t>全封闭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停车场</a:t>
            </a:r>
            <a:r>
              <a:rPr lang="en-US" altLang="zh-CN" sz="1200">
                <a:latin typeface="+mn-ea"/>
                <a:cs typeface="+mn-ea"/>
              </a:rPr>
              <a:t> 固定洗手间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2" name="图片 1" descr="e04f9dac441d460bb008ba956cefbf0a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2625" y="1261110"/>
            <a:ext cx="7327265" cy="4979670"/>
          </a:xfrm>
          <a:prstGeom prst="rect">
            <a:avLst/>
          </a:prstGeom>
        </p:spPr>
      </p:pic>
      <p:pic>
        <p:nvPicPr>
          <p:cNvPr id="4" name="图片 3" descr="4ced92ed344c4109ba0dcfc122860cf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53400" y="1261110"/>
            <a:ext cx="3665855" cy="25336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e04f9dac441d460bb008ba956cefbf0a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5910" y="3943350"/>
            <a:ext cx="3834765" cy="2529840"/>
          </a:xfrm>
          <a:prstGeom prst="rect">
            <a:avLst/>
          </a:prstGeom>
        </p:spPr>
      </p:pic>
      <p:pic>
        <p:nvPicPr>
          <p:cNvPr id="14" name="图片 13" descr="4ced92ed344c4109ba0dcfc122860cf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0850" y="3939540"/>
            <a:ext cx="3785235" cy="2522220"/>
          </a:xfrm>
          <a:prstGeom prst="rect">
            <a:avLst/>
          </a:prstGeom>
        </p:spPr>
      </p:pic>
      <p:pic>
        <p:nvPicPr>
          <p:cNvPr id="18" name="图片 17" descr="7b2193a4866040e89b57e071c38252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1500" y="3931920"/>
            <a:ext cx="3836670" cy="2541270"/>
          </a:xfrm>
          <a:prstGeom prst="rect">
            <a:avLst/>
          </a:prstGeom>
        </p:spPr>
      </p:pic>
      <p:pic>
        <p:nvPicPr>
          <p:cNvPr id="6" name="图片 5" descr="787d1b943c384f46aae1093268459f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7695" y="1012190"/>
            <a:ext cx="3800475" cy="2538730"/>
          </a:xfrm>
          <a:prstGeom prst="rect">
            <a:avLst/>
          </a:prstGeom>
        </p:spPr>
      </p:pic>
      <p:pic>
        <p:nvPicPr>
          <p:cNvPr id="5" name="图片 4" descr="478a290e24db45b28646ee07a578f08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7515" y="1012190"/>
            <a:ext cx="3776345" cy="2522220"/>
          </a:xfrm>
          <a:prstGeom prst="rect">
            <a:avLst/>
          </a:prstGeom>
        </p:spPr>
      </p:pic>
      <p:pic>
        <p:nvPicPr>
          <p:cNvPr id="4" name="图片 3" descr="19f57afbcf024be595832aa3ff62c16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5910" y="1009650"/>
            <a:ext cx="3771900" cy="25133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接待中心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书体坊兰亭体</vt:lpstr>
      <vt:lpstr>书体坊郭小语钢笔楷体</vt:lpstr>
      <vt:lpstr>Office 主题​​</vt:lpstr>
      <vt:lpstr>成都途斯搏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317</cp:revision>
  <dcterms:created xsi:type="dcterms:W3CDTF">2019-06-19T02:08:00Z</dcterms:created>
  <dcterms:modified xsi:type="dcterms:W3CDTF">2025-02-18T03:05:43Z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C8F23297FF56407BA446386E33C11977_13</vt:lpwstr>
  </property>
</Properties>
</file>