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1" orient="horz" pos="2156" userDrawn="1">
          <p15:clr>
            <a:srgbClr val="A4A3A4"/>
          </p15:clr>
        </p15:guide>
        <p15:guide id="2" pos="3852" userDrawn="1">
          <p15:clr>
            <a:srgbClr val="A4A3A4"/>
          </p15:clr>
        </p15:guide>
        <p15:guide id="1" orient="horz" pos="2484" userDrawn="1">
          <p15:clr>
            <a:srgbClr val="A4A3A4"/>
          </p15:clr>
        </p15:guide>
        <p15:guide id="2" pos="282" userDrawn="1">
          <p15:clr>
            <a:srgbClr val="A4A3A4"/>
          </p15:clr>
        </p15:guide>
        <p15:guide id="3" pos="7445" userDrawn="1">
          <p15:clr>
            <a:srgbClr val="A4A3A4"/>
          </p15:clr>
        </p15:guide>
        <p15:guide id="4" orient="horz" pos="647" userDrawn="1">
          <p15:clr>
            <a:srgbClr val="A4A3A4"/>
          </p15:clr>
        </p15:guide>
        <p15:guide id="5" orient="horz" pos="3922" userDrawn="1">
          <p15:clr>
            <a:srgbClr val="A4A3A4"/>
          </p15:clr>
        </p15:guide>
        <p15:guide id="6" pos="2531" userDrawn="1">
          <p15:clr>
            <a:srgbClr val="A4A3A4"/>
          </p15:clr>
        </p15:guide>
        <p15:guide id="7" pos="51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  <p:guide orient="horz" pos="2156"/>
        <p:guide pos="3852"/>
        <p:guide orient="horz" pos="2484"/>
        <p:guide pos="282"/>
        <p:guide pos="7445"/>
        <p:guide orient="horz" pos="647"/>
        <p:guide orient="horz" pos="3922"/>
        <p:guide pos="2531"/>
        <p:guide pos="514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微信图片_2024071614134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38785" y="1012190"/>
            <a:ext cx="11374120" cy="58458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chemeClr val="bg1"/>
                </a:solidFill>
              </a:rPr>
              <a:t>济南园博园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试驾场地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69265" y="5396230"/>
            <a:ext cx="11346815" cy="1461770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8625" y="5904865"/>
            <a:ext cx="11285855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济南园博园试驾场地，位于济南市长清区大学路3366号北川园。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场地总面积约18000㎡，配有有独立的室内活动区域，上下水独立卫生间等。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8153400" y="3943350"/>
            <a:ext cx="366585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1.5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场地面积：</a:t>
            </a:r>
            <a:r>
              <a:rPr lang="zh-CN" altLang="en-US" sz="1200">
                <a:latin typeface="+mn-ea"/>
                <a:cs typeface="+mn-ea"/>
              </a:rPr>
              <a:t>总面积约</a:t>
            </a:r>
            <a:r>
              <a:rPr lang="en-US" sz="1200">
                <a:latin typeface="+mn-ea"/>
                <a:cs typeface="+mn-ea"/>
              </a:rPr>
              <a:t>18000㎡  </a:t>
            </a:r>
            <a:r>
              <a:rPr lang="zh-CN" altLang="en-US" sz="1200">
                <a:latin typeface="+mn-ea"/>
                <a:cs typeface="+mn-ea"/>
              </a:rPr>
              <a:t>空场长</a:t>
            </a:r>
            <a:r>
              <a:rPr lang="en-US" altLang="zh-CN" sz="1200">
                <a:latin typeface="+mn-ea"/>
                <a:cs typeface="+mn-ea"/>
              </a:rPr>
              <a:t>110m </a:t>
            </a:r>
            <a:r>
              <a:rPr lang="zh-CN" altLang="en-US" sz="1200">
                <a:latin typeface="+mn-ea"/>
                <a:cs typeface="+mn-ea"/>
              </a:rPr>
              <a:t>宽</a:t>
            </a:r>
            <a:r>
              <a:rPr lang="en-US" altLang="zh-CN" sz="1200">
                <a:latin typeface="+mn-ea"/>
                <a:cs typeface="+mn-ea"/>
              </a:rPr>
              <a:t>100m</a:t>
            </a:r>
            <a:endParaRPr 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380v/50kw </a:t>
            </a:r>
            <a:r>
              <a:rPr lang="zh-CN" altLang="en-US" sz="1200">
                <a:latin typeface="+mn-ea"/>
                <a:cs typeface="+mn-ea"/>
                <a:sym typeface="+mn-ea"/>
              </a:rPr>
              <a:t>方便接水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</a:rPr>
              <a:t>停车位</a:t>
            </a:r>
            <a:r>
              <a:rPr lang="en-US" altLang="zh-CN" sz="1200">
                <a:latin typeface="+mn-ea"/>
                <a:cs typeface="+mn-ea"/>
              </a:rPr>
              <a:t> </a:t>
            </a:r>
            <a:r>
              <a:rPr lang="zh-CN" altLang="en-US" sz="1200">
                <a:latin typeface="+mn-ea"/>
                <a:cs typeface="+mn-ea"/>
              </a:rPr>
              <a:t>独立卫生间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3" name="图片 2" descr="微信图片_2024071614132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162290" y="998220"/>
            <a:ext cx="3656965" cy="2705100"/>
          </a:xfrm>
          <a:prstGeom prst="rect">
            <a:avLst/>
          </a:prstGeom>
        </p:spPr>
      </p:pic>
      <p:pic>
        <p:nvPicPr>
          <p:cNvPr id="8" name="图片 7" descr="微信图片_202407161418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15" y="1027430"/>
            <a:ext cx="7256145" cy="51301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" name="文本框 21"/>
          <p:cNvSpPr txBox="1"/>
          <p:nvPr/>
        </p:nvSpPr>
        <p:spPr>
          <a:xfrm>
            <a:off x="514350" y="6463665"/>
            <a:ext cx="35045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室内环境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90640" y="3580448"/>
            <a:ext cx="35763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微软雅黑" panose="020B0503020204020204" pitchFamily="34" charset="-122"/>
                <a:ea typeface="微软雅黑" panose="020B0503020204020204" pitchFamily="34" charset="-122"/>
              </a:rPr>
              <a:t>场地</a:t>
            </a:r>
            <a:r>
              <a:rPr lang="zh-CN" sz="1200">
                <a:latin typeface="微软雅黑" panose="020B0503020204020204" pitchFamily="34" charset="-122"/>
                <a:ea typeface="微软雅黑" panose="020B0503020204020204" pitchFamily="34" charset="-122"/>
              </a:rPr>
              <a:t>实景图</a:t>
            </a:r>
            <a:endParaRPr 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8410" y="3580448"/>
            <a:ext cx="36410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</a:t>
            </a: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ctr"/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885" y="6463665"/>
            <a:ext cx="3907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294915" y="6463665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48085" y="3580448"/>
            <a:ext cx="36283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</a:t>
            </a: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ctr"/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图片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57200" y="3943350"/>
            <a:ext cx="3534410" cy="2296795"/>
          </a:xfrm>
          <a:prstGeom prst="rect">
            <a:avLst/>
          </a:prstGeom>
        </p:spPr>
      </p:pic>
      <p:pic>
        <p:nvPicPr>
          <p:cNvPr id="5" name="图片 4" descr="微信图片_2024071614132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7200" y="1027430"/>
            <a:ext cx="3547110" cy="2401570"/>
          </a:xfrm>
          <a:prstGeom prst="rect">
            <a:avLst/>
          </a:prstGeom>
        </p:spPr>
      </p:pic>
      <p:pic>
        <p:nvPicPr>
          <p:cNvPr id="6" name="图片 5" descr="微信图片_2024071614134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105910" y="973455"/>
            <a:ext cx="3934460" cy="2455545"/>
          </a:xfrm>
          <a:prstGeom prst="rect">
            <a:avLst/>
          </a:prstGeom>
        </p:spPr>
      </p:pic>
      <p:pic>
        <p:nvPicPr>
          <p:cNvPr id="11" name="图片 10" descr="微信图片_2024071614134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105910" y="3943350"/>
            <a:ext cx="3934460" cy="2296795"/>
          </a:xfrm>
          <a:prstGeom prst="rect">
            <a:avLst/>
          </a:prstGeom>
        </p:spPr>
      </p:pic>
      <p:pic>
        <p:nvPicPr>
          <p:cNvPr id="13" name="图片 12" descr="微信图片_2024071614134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8159115" y="3958590"/>
            <a:ext cx="3664585" cy="2296795"/>
          </a:xfrm>
          <a:prstGeom prst="rect">
            <a:avLst/>
          </a:prstGeom>
        </p:spPr>
      </p:pic>
      <p:pic>
        <p:nvPicPr>
          <p:cNvPr id="14" name="图片 13" descr="微信图片_2024071614135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165465" y="1027430"/>
            <a:ext cx="3649345" cy="239077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COMMONDATA" val="eyJoZGlkIjoiZWMzNTVlMTI5YThkMWMzZjQ1MzliM2IzMmJjOGRkNmYifQ=="/>
  <p:tag name="KSO_WPP_MARK_KEY" val="e6f34797-96dc-4e96-a2d5-416429aa730c"/>
  <p:tag name="commondata" val="eyJoZGlkIjoiODc3ODQzMGUxZTBjYTBhNGRiMTVhNzE4MzhhYmZlNzM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WPS 演示</Application>
  <PresentationFormat>宽屏</PresentationFormat>
  <Paragraphs>23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唐山水上洼 越野场地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marlay</cp:lastModifiedBy>
  <cp:revision>317</cp:revision>
  <dcterms:created xsi:type="dcterms:W3CDTF">2019-06-19T02:08:00Z</dcterms:created>
  <dcterms:modified xsi:type="dcterms:W3CDTF">2024-07-16T07:01:08Z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2052-12.1.0.17133</vt:lpwstr>
  </property>
  <property fmtid="{D5CDD505-2E9C-101B-9397-08002B2CF9AE}" pid="3" name="ICV">
    <vt:lpwstr>E7ABEF22C06E4C478940D77412C9C57D_13</vt:lpwstr>
  </property>
</Properties>
</file>