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26" userDrawn="1">
          <p15:clr>
            <a:srgbClr val="A4A3A4"/>
          </p15:clr>
        </p15:guide>
        <p15:guide id="1" orient="horz" pos="2153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1" orient="horz" pos="2494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7442" userDrawn="1">
          <p15:clr>
            <a:srgbClr val="A4A3A4"/>
          </p15:clr>
        </p15:guide>
        <p15:guide id="4" orient="horz" pos="647" userDrawn="1">
          <p15:clr>
            <a:srgbClr val="A4A3A4"/>
          </p15:clr>
        </p15:guide>
        <p15:guide id="5" orient="horz" pos="3940" userDrawn="1">
          <p15:clr>
            <a:srgbClr val="A4A3A4"/>
          </p15:clr>
        </p15:guide>
        <p15:guide id="6" pos="2522" userDrawn="1">
          <p15:clr>
            <a:srgbClr val="A4A3A4"/>
          </p15:clr>
        </p15:guide>
        <p15:guide id="7" pos="5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3"/>
        <p:guide pos="3826"/>
        <p:guide orient="horz" pos="2153"/>
        <p:guide pos="3852"/>
        <p:guide orient="horz" pos="2494"/>
        <p:guide pos="288"/>
        <p:guide pos="7442"/>
        <p:guide orient="horz" pos="647"/>
        <p:guide orient="horz" pos="3940"/>
        <p:guide pos="2522"/>
        <p:guide pos="51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012190"/>
            <a:ext cx="1138745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7990" y="1012190"/>
            <a:ext cx="11277600" cy="635000"/>
          </a:xfrm>
        </p:spPr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温州娄桥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3874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温州娄桥试驾场地，位于温州市瓯海区梧田街道温州交运智慧驾培园区，场地总面积约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㎡，全封闭水泥硬化场地，周边交通便利，可用于举办汽车赛事、试乘试驾活动、汽车性能测试及驾控培训等。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8465" y="5396230"/>
            <a:ext cx="113976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场地总面积约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水泥硬化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380v/60kw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</a:t>
            </a:r>
            <a:r>
              <a:rPr lang="zh-CN" altLang="en-US" sz="1200">
                <a:latin typeface="+mn-ea"/>
                <a:cs typeface="+mn-ea"/>
              </a:rPr>
              <a:t>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温州娄桥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1078865"/>
            <a:ext cx="7303770" cy="5166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53400" y="1005840"/>
            <a:ext cx="3665855" cy="2423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6565" y="1979930"/>
            <a:ext cx="3536950" cy="24022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88130" y="1969135"/>
            <a:ext cx="4118610" cy="2413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00720" y="1979930"/>
            <a:ext cx="3513455" cy="24028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10690" y="4653915"/>
            <a:ext cx="1028700" cy="262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1650" y="4653915"/>
            <a:ext cx="1028700" cy="262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43415" y="4653915"/>
            <a:ext cx="1028700" cy="262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WPS 演示</Application>
  <PresentationFormat>宽屏</PresentationFormat>
  <Paragraphs>14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济南园博园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319</cp:revision>
  <dcterms:created xsi:type="dcterms:W3CDTF">2019-06-19T02:08:00Z</dcterms:created>
  <dcterms:modified xsi:type="dcterms:W3CDTF">2025-02-11T07:49:41Z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0093DAF76D9B45E5AAF2238D9C5582BC_13</vt:lpwstr>
  </property>
</Properties>
</file>