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65" userDrawn="1">
          <p15:clr>
            <a:srgbClr val="A4A3A4"/>
          </p15:clr>
        </p15:guide>
        <p15:guide id="3" pos="7359" userDrawn="1">
          <p15:clr>
            <a:srgbClr val="A4A3A4"/>
          </p15:clr>
        </p15:guide>
        <p15:guide id="4" orient="horz" pos="3878" userDrawn="1">
          <p15:clr>
            <a:srgbClr val="A4A3A4"/>
          </p15:clr>
        </p15:guide>
        <p15:guide id="5" orient="horz" pos="3704" userDrawn="1">
          <p15:clr>
            <a:srgbClr val="A4A3A4"/>
          </p15:clr>
        </p15:guide>
        <p15:guide id="6" pos="5000" userDrawn="1">
          <p15:clr>
            <a:srgbClr val="A4A3A4"/>
          </p15:clr>
        </p15:guide>
        <p15:guide id="7" pos="2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3"/>
        <p:guide pos="365"/>
        <p:guide pos="7359"/>
        <p:guide orient="horz" pos="3878"/>
        <p:guide orient="horz" pos="3704"/>
        <p:guide pos="5000"/>
        <p:guide pos="27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10.jpeg"/><Relationship Id="rId7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tags" Target="../tags/tag21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image" Target="../media/image11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504071352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8470" y="1012190"/>
            <a:ext cx="1128268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成都青城马场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115050"/>
            <a:ext cx="11296650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成都青城马场越野场地，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国家AAAA级旅游景区“五大天府古镇”、“兰花之乡“青城后花园”之称的--崇州街子古镇高墩子旅游文化村里面。是通往世界著名风景名胜区必经之路，西距成都40公里，北距凤栖山10公里，东北与都江堰接壤。毗邻青城前山和九龙沟，地理交通位置极其便利，现被评办AAAA级旅游景点，处于川西旅游环线右上角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40175"/>
            <a:ext cx="3687445" cy="2035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环形跑道长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1200m</a:t>
            </a:r>
            <a:r>
              <a:rPr lang="zh-CN" altLang="en-US" sz="1200">
                <a:latin typeface="+mn-ea"/>
                <a:cs typeface="+mn-ea"/>
                <a:sym typeface="+mn-ea"/>
              </a:rPr>
              <a:t>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8m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en-US" sz="120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40m B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120m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80m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4500" y="1010920"/>
            <a:ext cx="7351395" cy="4965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815" y="1012190"/>
            <a:ext cx="3684905" cy="2456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194" t="13651"/>
          <a:stretch>
            <a:fillRect/>
          </a:stretch>
        </p:blipFill>
        <p:spPr>
          <a:xfrm>
            <a:off x="580390" y="1242695"/>
            <a:ext cx="3575050" cy="2048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60545" y="1242695"/>
            <a:ext cx="3577590" cy="2059940"/>
          </a:xfrm>
          <a:prstGeom prst="rect">
            <a:avLst/>
          </a:prstGeom>
        </p:spPr>
      </p:pic>
      <p:pic>
        <p:nvPicPr>
          <p:cNvPr id="5" name="图片 4" descr="微信图片_202103011311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42605" y="1242695"/>
            <a:ext cx="3584575" cy="2059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6709" r="4338" b="8458"/>
          <a:stretch>
            <a:fillRect/>
          </a:stretch>
        </p:blipFill>
        <p:spPr>
          <a:xfrm>
            <a:off x="567055" y="3752215"/>
            <a:ext cx="3598545" cy="212788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3817"/>
          <a:stretch>
            <a:fillRect/>
          </a:stretch>
        </p:blipFill>
        <p:spPr>
          <a:xfrm>
            <a:off x="4363720" y="3752215"/>
            <a:ext cx="3563620" cy="2127885"/>
          </a:xfrm>
          <a:prstGeom prst="rect">
            <a:avLst/>
          </a:prstGeom>
        </p:spPr>
      </p:pic>
      <p:pic>
        <p:nvPicPr>
          <p:cNvPr id="11" name="图片 10" descr="微信图片_2021030111040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25460" y="3752215"/>
            <a:ext cx="3556635" cy="21278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57530" y="3291205"/>
            <a:ext cx="359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室内实景图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370705" y="3312795"/>
            <a:ext cx="339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16875" y="3314065"/>
            <a:ext cx="340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大众品牌体验日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56895" y="5880100"/>
            <a:ext cx="3597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领克试驾会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5382260" y="5880100"/>
            <a:ext cx="1426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奔驰试驾会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31175" y="5880100"/>
            <a:ext cx="34029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奥迪试驾活动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1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2.xml><?xml version="1.0" encoding="utf-8"?>
<p:tagLst xmlns:p="http://schemas.openxmlformats.org/presentationml/2006/main">
  <p:tag name="KSO_WM_DIAGRAM_VIRTUALLY_FRAME" val="{&quot;height&quot;:410.6,&quot;left&quot;:17.2,&quot;top&quot;:74.1,&quot;width&quot;:594.7}"/>
</p:tagLst>
</file>

<file path=ppt/tags/tag23.xml><?xml version="1.0" encoding="utf-8"?>
<p:tagLst xmlns:p="http://schemas.openxmlformats.org/presentationml/2006/main">
  <p:tag name="KSO_WM_DIAGRAM_VIRTUALLY_FRAME" val="{&quot;height&quot;:410.6,&quot;left&quot;:17.2,&quot;top&quot;:74.1,&quot;width&quot;:594.7}"/>
</p:tagLst>
</file>

<file path=ppt/tags/tag24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5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6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7.xml><?xml version="1.0" encoding="utf-8"?>
<p:tagLst xmlns:p="http://schemas.openxmlformats.org/presentationml/2006/main">
  <p:tag name="KSO_WM_DIAGRAM_VIRTUALLY_FRAME" val="{&quot;height&quot;:412.35,&quot;left&quot;:17.2,&quot;top&quot;:72.35,&quot;width&quot;:594.7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Wingdings</vt:lpstr>
      <vt:lpstr>Office 主题​​</vt:lpstr>
      <vt:lpstr>成都青城马场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301</cp:revision>
  <dcterms:created xsi:type="dcterms:W3CDTF">2019-06-19T02:08:00Z</dcterms:created>
  <dcterms:modified xsi:type="dcterms:W3CDTF">2025-04-07T07:55:56Z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05D98C163DA84EACA8DB4660FF922EFF_12</vt:lpwstr>
  </property>
</Properties>
</file>