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419" r:id="rId3"/>
    <p:sldId id="414" r:id="rId4"/>
    <p:sldId id="423" r:id="rId5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86" userDrawn="1">
          <p15:clr>
            <a:srgbClr val="A4A3A4"/>
          </p15:clr>
        </p15:guide>
        <p15:guide id="2" pos="420" userDrawn="1">
          <p15:clr>
            <a:srgbClr val="A4A3A4"/>
          </p15:clr>
        </p15:guide>
        <p15:guide id="3" pos="7395" userDrawn="1">
          <p15:clr>
            <a:srgbClr val="A4A3A4"/>
          </p15:clr>
        </p15:guide>
        <p15:guide id="4" orient="horz" pos="637" userDrawn="1">
          <p15:clr>
            <a:srgbClr val="A4A3A4"/>
          </p15:clr>
        </p15:guide>
        <p15:guide id="5" orient="horz" pos="3851" userDrawn="1">
          <p15:clr>
            <a:srgbClr val="A4A3A4"/>
          </p15:clr>
        </p15:guide>
        <p15:guide id="6" pos="5151" userDrawn="1">
          <p15:clr>
            <a:srgbClr val="A4A3A4"/>
          </p15:clr>
        </p15:guide>
        <p15:guide id="7" pos="277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486"/>
        <p:guide pos="420"/>
        <p:guide pos="7395"/>
        <p:guide orient="horz" pos="637"/>
        <p:guide orient="horz" pos="3851"/>
        <p:guide pos="5151"/>
        <p:guide pos="277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25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6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9.xml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tags" Target="../tags/tag24.xml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tags" Target="../tags/tag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0" name="图片 9" descr="2024010316145816970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362585" y="1012190"/>
            <a:ext cx="11377295" cy="5845810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445135" y="1012190"/>
            <a:ext cx="11236325" cy="635000"/>
          </a:xfrm>
        </p:spPr>
        <p:txBody>
          <a:bodyPr/>
          <a:p>
            <a:r>
              <a: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合肥首创奥莱</a:t>
            </a:r>
            <a:r>
              <a:rPr lang="en-US" altLang="zh-CN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试驾场地</a:t>
            </a:r>
            <a:endParaRPr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 rot="10800000">
            <a:off x="362585" y="5371465"/>
            <a:ext cx="11376660" cy="1485265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362585" y="5930265"/>
            <a:ext cx="11377295" cy="3683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合肥首创奥莱场试驾场地，位于合肥市包河区徽州大道附近，长</a:t>
            </a:r>
            <a:r>
              <a:rPr lang="en-US" alt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130m</a:t>
            </a:r>
            <a:r>
              <a:rPr lang="zh-CN" alt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，宽</a:t>
            </a:r>
            <a:r>
              <a:rPr lang="en-US" alt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</a:t>
            </a:r>
            <a:r>
              <a:rPr lang="en-US" alt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0m</a:t>
            </a:r>
            <a:r>
              <a:rPr lang="zh-CN" alt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</a:t>
            </a:r>
            <a:r>
              <a:rPr lang="zh-CN" alt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总面积</a:t>
            </a:r>
            <a:r>
              <a:rPr lang="en-US" alt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4000</a:t>
            </a:r>
            <a:r>
              <a:rPr lang="zh-CN" alt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㎡，</a:t>
            </a:r>
            <a:r>
              <a:rPr lang="zh-CN" alt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可用于举办试乘试驾活动、静态展示等。</a:t>
            </a:r>
            <a:endParaRPr lang="zh-CN" altLang="en-US"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8165465" y="3946525"/>
            <a:ext cx="3573780" cy="219075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200000"/>
              </a:lnSpc>
            </a:pPr>
            <a:r>
              <a:rPr lang="zh-CN" altLang="en-US" sz="1200" b="1">
                <a:latin typeface="+mj-ea"/>
                <a:ea typeface="+mj-ea"/>
                <a:cs typeface="+mj-ea"/>
                <a:sym typeface="+mn-ea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万/天</a:t>
            </a:r>
            <a:endParaRPr lang="zh-CN" altLang="en-US" sz="1200" b="1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j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+mn-ea"/>
                <a:cs typeface="+mn-ea"/>
              </a:rPr>
              <a:t>场地面积：</a:t>
            </a:r>
            <a:r>
              <a:rPr lang="zh-CN" altLang="en-US" sz="1200">
                <a:latin typeface="+mn-ea"/>
                <a:cs typeface="+mn-ea"/>
              </a:rPr>
              <a:t>长</a:t>
            </a:r>
            <a:r>
              <a:rPr lang="en-US" altLang="zh-CN" sz="1200">
                <a:latin typeface="+mn-ea"/>
                <a:cs typeface="+mn-ea"/>
              </a:rPr>
              <a:t>130m </a:t>
            </a:r>
            <a:r>
              <a:rPr lang="zh-CN" altLang="en-US" sz="1200">
                <a:latin typeface="+mn-ea"/>
                <a:cs typeface="+mn-ea"/>
              </a:rPr>
              <a:t>宽</a:t>
            </a:r>
            <a:r>
              <a:rPr lang="en-US" altLang="zh-CN" sz="1200">
                <a:latin typeface="+mn-ea"/>
                <a:cs typeface="+mn-ea"/>
              </a:rPr>
              <a:t>30m </a:t>
            </a:r>
            <a:r>
              <a:rPr lang="zh-CN" altLang="en-US" sz="1200">
                <a:latin typeface="+mn-ea"/>
                <a:cs typeface="+mn-ea"/>
              </a:rPr>
              <a:t>总面积约</a:t>
            </a:r>
            <a:r>
              <a:rPr lang="en-US" altLang="zh-CN" sz="1200">
                <a:latin typeface="+mn-ea"/>
                <a:cs typeface="+mn-ea"/>
              </a:rPr>
              <a:t>4000</a:t>
            </a:r>
            <a:r>
              <a:rPr lang="zh-CN" altLang="en-US" sz="1200">
                <a:latin typeface="+mn-ea"/>
                <a:cs typeface="+mn-ea"/>
              </a:rPr>
              <a:t>㎡</a:t>
            </a:r>
            <a:r>
              <a:rPr lang="en-US" altLang="zh-CN" sz="1200">
                <a:latin typeface="+mn-ea"/>
                <a:cs typeface="+mn-ea"/>
              </a:rPr>
              <a:t> </a:t>
            </a:r>
            <a:r>
              <a:rPr lang="zh-CN" altLang="en-US" sz="1200">
                <a:latin typeface="+mn-ea"/>
                <a:cs typeface="+mn-ea"/>
              </a:rPr>
              <a:t>柏油全硬化封闭场地</a:t>
            </a:r>
            <a:endParaRPr lang="zh-CN" sz="1200"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+mn-ea"/>
                <a:cs typeface="+mn-ea"/>
              </a:rPr>
              <a:t>供电供水：</a:t>
            </a:r>
            <a:r>
              <a:rPr lang="en-US" altLang="zh-CN" sz="1200">
                <a:latin typeface="+mn-ea"/>
                <a:cs typeface="+mn-ea"/>
              </a:rPr>
              <a:t>380v/100kw </a:t>
            </a:r>
            <a:r>
              <a:rPr lang="zh-CN" altLang="en-US" sz="1200">
                <a:latin typeface="+mn-ea"/>
                <a:cs typeface="+mn-ea"/>
              </a:rPr>
              <a:t>方便接水</a:t>
            </a:r>
            <a:endParaRPr sz="1200"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+mn-ea"/>
                <a:cs typeface="+mn-ea"/>
              </a:rPr>
              <a:t>配套设施：</a:t>
            </a:r>
            <a:r>
              <a:rPr lang="zh-CN" altLang="en-US" sz="1200">
                <a:latin typeface="+mn-ea"/>
                <a:cs typeface="+mn-ea"/>
              </a:rPr>
              <a:t>停车位</a:t>
            </a:r>
            <a:r>
              <a:rPr sz="1200">
                <a:latin typeface="+mn-ea"/>
                <a:cs typeface="+mn-ea"/>
                <a:sym typeface="+mn-ea"/>
              </a:rPr>
              <a:t> 固定洗手间</a:t>
            </a:r>
            <a:r>
              <a:rPr lang="en-US" sz="1200">
                <a:latin typeface="+mn-ea"/>
                <a:cs typeface="+mn-ea"/>
                <a:sym typeface="+mn-ea"/>
              </a:rPr>
              <a:t> </a:t>
            </a:r>
            <a:r>
              <a:rPr lang="zh-CN" altLang="en-US" sz="1200">
                <a:latin typeface="+mn-ea"/>
                <a:cs typeface="+mn-ea"/>
                <a:sym typeface="+mn-ea"/>
              </a:rPr>
              <a:t>会议室</a:t>
            </a:r>
            <a:endParaRPr lang="zh-CN" altLang="en-US" sz="1200">
              <a:latin typeface="+mn-ea"/>
              <a:cs typeface="+mn-ea"/>
              <a:sym typeface="+mn-ea"/>
            </a:endParaRPr>
          </a:p>
        </p:txBody>
      </p:sp>
      <p:pic>
        <p:nvPicPr>
          <p:cNvPr id="3" name="图片 2" descr="合肥首创奥莱试驾场地-0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025" y="1217295"/>
            <a:ext cx="6854190" cy="4848225"/>
          </a:xfrm>
          <a:prstGeom prst="rect">
            <a:avLst/>
          </a:prstGeom>
        </p:spPr>
      </p:pic>
      <p:pic>
        <p:nvPicPr>
          <p:cNvPr id="4" name="图片 3" descr="202401031614597505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6415" y="1012190"/>
            <a:ext cx="3593465" cy="239585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" name="文本框 16"/>
          <p:cNvSpPr txBox="1"/>
          <p:nvPr>
            <p:custDataLst>
              <p:tags r:id="rId1"/>
            </p:custDataLst>
          </p:nvPr>
        </p:nvSpPr>
        <p:spPr>
          <a:xfrm>
            <a:off x="1717675" y="4872990"/>
            <a:ext cx="1431290" cy="2622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场地实景图</a:t>
            </a:r>
            <a:endParaRPr lang="zh-CN" altLang="en-US" sz="1200">
              <a:latin typeface="+mn-ea"/>
              <a:cs typeface="+mn-ea"/>
              <a:sym typeface="+mn-ea"/>
            </a:endParaRPr>
          </a:p>
        </p:txBody>
      </p:sp>
      <p:sp>
        <p:nvSpPr>
          <p:cNvPr id="10" name="文本框 9"/>
          <p:cNvSpPr txBox="1"/>
          <p:nvPr>
            <p:custDataLst>
              <p:tags r:id="rId2"/>
            </p:custDataLst>
          </p:nvPr>
        </p:nvSpPr>
        <p:spPr>
          <a:xfrm>
            <a:off x="5603875" y="4872990"/>
            <a:ext cx="1431290" cy="2622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场地实景图</a:t>
            </a:r>
            <a:endParaRPr lang="zh-CN" altLang="en-US" sz="1200">
              <a:latin typeface="+mn-ea"/>
              <a:cs typeface="+mn-ea"/>
              <a:sym typeface="+mn-ea"/>
            </a:endParaRPr>
          </a:p>
        </p:txBody>
      </p:sp>
      <p:sp>
        <p:nvSpPr>
          <p:cNvPr id="12" name="文本框 11"/>
          <p:cNvSpPr txBox="1"/>
          <p:nvPr>
            <p:custDataLst>
              <p:tags r:id="rId3"/>
            </p:custDataLst>
          </p:nvPr>
        </p:nvSpPr>
        <p:spPr>
          <a:xfrm>
            <a:off x="9276080" y="4872990"/>
            <a:ext cx="1431290" cy="2622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场地实景图</a:t>
            </a:r>
            <a:endParaRPr lang="zh-CN" altLang="en-US" sz="1200">
              <a:latin typeface="+mn-ea"/>
              <a:cs typeface="+mn-ea"/>
              <a:sym typeface="+mn-ea"/>
            </a:endParaRPr>
          </a:p>
        </p:txBody>
      </p:sp>
      <p:pic>
        <p:nvPicPr>
          <p:cNvPr id="2" name="图片 1" descr="202401031614582533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612140" y="2329180"/>
            <a:ext cx="3641090" cy="2465070"/>
          </a:xfrm>
          <a:prstGeom prst="rect">
            <a:avLst/>
          </a:prstGeom>
        </p:spPr>
      </p:pic>
      <p:pic>
        <p:nvPicPr>
          <p:cNvPr id="3" name="图片 2"/>
          <p:cNvPicPr/>
          <p:nvPr/>
        </p:nvPicPr>
        <p:blipFill>
          <a:blip r:embed="rId6"/>
          <a:stretch>
            <a:fillRect/>
          </a:stretch>
        </p:blipFill>
        <p:spPr>
          <a:xfrm>
            <a:off x="4391025" y="2328545"/>
            <a:ext cx="3696970" cy="2465705"/>
          </a:xfrm>
          <a:prstGeom prst="rect">
            <a:avLst/>
          </a:prstGeom>
        </p:spPr>
      </p:pic>
      <p:pic>
        <p:nvPicPr>
          <p:cNvPr id="9" name="图片 8"/>
          <p:cNvPicPr/>
          <p:nvPr/>
        </p:nvPicPr>
        <p:blipFill>
          <a:blip r:embed="rId7"/>
          <a:srcRect/>
          <a:stretch>
            <a:fillRect/>
          </a:stretch>
        </p:blipFill>
        <p:spPr>
          <a:xfrm>
            <a:off x="8225790" y="2329815"/>
            <a:ext cx="3526155" cy="2465070"/>
          </a:xfrm>
          <a:prstGeom prst="rect">
            <a:avLst/>
          </a:prstGeom>
        </p:spPr>
      </p:pic>
    </p:spTree>
    <p:custDataLst>
      <p:tags r:id="rId8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DIAGRAM_VIRTUALLY_FRAME" val="{&quot;height&quot;:453.25,&quot;left&quot;:51.75,&quot;top&quot;:79.7,&quot;width&quot;:877.95}"/>
</p:tagLst>
</file>

<file path=ppt/tags/tag21.xml><?xml version="1.0" encoding="utf-8"?>
<p:tagLst xmlns:p="http://schemas.openxmlformats.org/presentationml/2006/main">
  <p:tag name="KSO_WM_DIAGRAM_VIRTUALLY_FRAME" val="{&quot;height&quot;:453.25,&quot;left&quot;:51.75,&quot;top&quot;:79.7,&quot;width&quot;:877.95}"/>
</p:tagLst>
</file>

<file path=ppt/tags/tag22.xml><?xml version="1.0" encoding="utf-8"?>
<p:tagLst xmlns:p="http://schemas.openxmlformats.org/presentationml/2006/main">
  <p:tag name="KSO_WM_DIAGRAM_VIRTUALLY_FRAME" val="{&quot;height&quot;:453.25,&quot;left&quot;:51.75,&quot;top&quot;:79.7,&quot;width&quot;:877.95}"/>
</p:tagLst>
</file>

<file path=ppt/tags/tag23.xml><?xml version="1.0" encoding="utf-8"?>
<p:tagLst xmlns:p="http://schemas.openxmlformats.org/presentationml/2006/main">
  <p:tag name="KSO_WM_DIAGRAM_VIRTUALLY_FRAME" val="{&quot;height&quot;:453.25,&quot;left&quot;:51.75,&quot;top&quot;:79.7,&quot;width&quot;:877.95}"/>
</p:tagLst>
</file>

<file path=ppt/tags/tag2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25.xml><?xml version="1.0" encoding="utf-8"?>
<p:tagLst xmlns:p="http://schemas.openxmlformats.org/presentationml/2006/main">
  <p:tag name="KSO_DOCER_TEMPLATE_OPEN_ONCE_MARK" val="1"/>
  <p:tag name="COMMONDATA" val="eyJoZGlkIjoiYThmNTk2OGY0ZWVjMTBkZDI2MmM3MThhMjk2ODBkNzgifQ==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173</Words>
  <Application>WPS 演示</Application>
  <PresentationFormat>宽屏</PresentationFormat>
  <Paragraphs>15</Paragraphs>
  <Slides>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合肥首创奥莱 试驾场地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海燕不会长心</cp:lastModifiedBy>
  <cp:revision>291</cp:revision>
  <dcterms:created xsi:type="dcterms:W3CDTF">2019-06-19T02:08:00Z</dcterms:created>
  <dcterms:modified xsi:type="dcterms:W3CDTF">2025-05-08T05:24:21Z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2052-12.1.0.20784</vt:lpwstr>
  </property>
  <property fmtid="{D5CDD505-2E9C-101B-9397-08002B2CF9AE}" pid="3" name="ICV">
    <vt:lpwstr>4269EE171A1C45E5BE4015B0B40DDC4B</vt:lpwstr>
  </property>
</Properties>
</file>