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1" orient="horz" pos="2329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400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880" userDrawn="1">
          <p15:clr>
            <a:srgbClr val="A4A3A4"/>
          </p15:clr>
        </p15:guide>
        <p15:guide id="6" pos="5074" userDrawn="1">
          <p15:clr>
            <a:srgbClr val="A4A3A4"/>
          </p15:clr>
        </p15:guide>
        <p15:guide id="7" pos="2666" userDrawn="1">
          <p15:clr>
            <a:srgbClr val="A4A3A4"/>
          </p15:clr>
        </p15:guide>
        <p15:guide id="8" orient="horz" pos="21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  <p:guide orient="horz" pos="2329"/>
        <p:guide pos="270"/>
        <p:guide pos="7400"/>
        <p:guide orient="horz" pos="636"/>
        <p:guide orient="horz" pos="3880"/>
        <p:guide pos="5074"/>
        <p:guide pos="2666"/>
        <p:guide orient="horz" pos="212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tags" Target="../tags/tag24.xml"/><Relationship Id="rId7" Type="http://schemas.openxmlformats.org/officeDocument/2006/relationships/image" Target="../media/image8.jpeg"/><Relationship Id="rId6" Type="http://schemas.openxmlformats.org/officeDocument/2006/relationships/tags" Target="../tags/tag23.xml"/><Relationship Id="rId5" Type="http://schemas.openxmlformats.org/officeDocument/2006/relationships/image" Target="../media/image7.jpeg"/><Relationship Id="rId4" Type="http://schemas.openxmlformats.org/officeDocument/2006/relationships/tags" Target="../tags/tag22.xml"/><Relationship Id="rId3" Type="http://schemas.openxmlformats.org/officeDocument/2006/relationships/image" Target="../media/image6.jpeg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image" Target="../media/image11.jpeg"/><Relationship Id="rId12" Type="http://schemas.openxmlformats.org/officeDocument/2006/relationships/tags" Target="../tags/tag26.xml"/><Relationship Id="rId11" Type="http://schemas.openxmlformats.org/officeDocument/2006/relationships/image" Target="../media/image10.jpeg"/><Relationship Id="rId10" Type="http://schemas.openxmlformats.org/officeDocument/2006/relationships/tags" Target="../tags/tag25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成都市区!最新试驾场地_2_四川唯二文化传播有限公司_来自小红书网页版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12825"/>
            <a:ext cx="11294110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成都龙潭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成都龙潭试驾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成都成华区 ，距离市中心直线距离13KM ，半小时车程 ，交通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便利，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适合各类汽车品牌试乘试驾、汽车测评、大型团购会等。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54975" y="3962400"/>
            <a:ext cx="3693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210</a:t>
            </a:r>
            <a:r>
              <a:rPr sz="1200"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latin typeface="+mn-ea"/>
                <a:cs typeface="+mn-ea"/>
                <a:sym typeface="+mn-ea"/>
              </a:rPr>
              <a:t>100</a:t>
            </a:r>
            <a:r>
              <a:rPr sz="1200">
                <a:latin typeface="+mn-ea"/>
                <a:cs typeface="+mn-ea"/>
                <a:sym typeface="+mn-ea"/>
              </a:rPr>
              <a:t>m 面积为</a:t>
            </a:r>
            <a:r>
              <a:rPr lang="en-US" sz="1200">
                <a:latin typeface="+mn-ea"/>
                <a:cs typeface="+mn-ea"/>
                <a:sym typeface="+mn-ea"/>
              </a:rPr>
              <a:t>210</a:t>
            </a:r>
            <a:r>
              <a:rPr sz="1200">
                <a:latin typeface="+mn-ea"/>
                <a:cs typeface="+mn-ea"/>
                <a:sym typeface="+mn-ea"/>
              </a:rPr>
              <a:t>000㎡ </a:t>
            </a:r>
            <a:r>
              <a:rPr lang="zh-CN" sz="1200">
                <a:latin typeface="+mn-ea"/>
                <a:cs typeface="+mn-ea"/>
                <a:sym typeface="+mn-ea"/>
              </a:rPr>
              <a:t>赛道：</a:t>
            </a:r>
            <a:r>
              <a:rPr sz="1200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长1200m 宽10m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柏油</a:t>
            </a:r>
            <a:r>
              <a:rPr sz="1200">
                <a:latin typeface="+mn-ea"/>
                <a:cs typeface="+mn-ea"/>
                <a:sym typeface="+mn-ea"/>
              </a:rPr>
              <a:t>地面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60A</a:t>
            </a:r>
            <a:r>
              <a:rPr sz="1200">
                <a:latin typeface="+mn-ea"/>
                <a:cs typeface="+mn-ea"/>
                <a:sym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 descr="成都龙潭汽车公园试驾场地-01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1009650"/>
            <a:ext cx="7281545" cy="5150485"/>
          </a:xfrm>
          <a:prstGeom prst="rect">
            <a:avLst/>
          </a:prstGeom>
        </p:spPr>
      </p:pic>
      <p:pic>
        <p:nvPicPr>
          <p:cNvPr id="6" name="图片 5" descr="10"/>
          <p:cNvPicPr>
            <a:picLocks noChangeAspect="1"/>
          </p:cNvPicPr>
          <p:nvPr/>
        </p:nvPicPr>
        <p:blipFill>
          <a:blip r:embed="rId2"/>
          <a:srcRect t="7220" b="5455"/>
          <a:stretch>
            <a:fillRect/>
          </a:stretch>
        </p:blipFill>
        <p:spPr>
          <a:xfrm>
            <a:off x="8054975" y="1009650"/>
            <a:ext cx="3693795" cy="2419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347470" y="3429000"/>
            <a:ext cx="1908175" cy="205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名爵媒体试驾活动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4222750" y="1009650"/>
            <a:ext cx="3838575" cy="23628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1820" y="1010920"/>
            <a:ext cx="3528695" cy="2351405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163560" y="1010920"/>
            <a:ext cx="3545840" cy="236347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8173085" y="3736975"/>
            <a:ext cx="3557905" cy="2359025"/>
          </a:xfrm>
          <a:prstGeom prst="rect">
            <a:avLst/>
          </a:prstGeom>
        </p:spPr>
      </p:pic>
      <p:pic>
        <p:nvPicPr>
          <p:cNvPr id="11" name="图片 10" descr="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4232275" y="3745230"/>
            <a:ext cx="3838575" cy="2359025"/>
          </a:xfrm>
          <a:prstGeom prst="rect">
            <a:avLst/>
          </a:prstGeom>
        </p:spPr>
      </p:pic>
      <p:pic>
        <p:nvPicPr>
          <p:cNvPr id="12" name="图片 11" descr="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600710" y="3749040"/>
            <a:ext cx="3529330" cy="235140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5071745" y="3429000"/>
            <a:ext cx="1908175" cy="205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名爵媒体试驾活动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8982075" y="3429000"/>
            <a:ext cx="1908175" cy="205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名爵媒体试驾活动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1417320" y="6184900"/>
            <a:ext cx="1908175" cy="205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名爵媒体试驾活动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5141595" y="6184900"/>
            <a:ext cx="1908175" cy="205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名爵媒体试驾活动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9051925" y="6184900"/>
            <a:ext cx="1908175" cy="205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名爵媒体试驾活动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</p:spTree>
    <p:custDataLst>
      <p:tags r:id="rId1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523,&quot;left&quot;:-70.1,&quot;top&quot;:79.5,&quot;width&quot;:993.8}"/>
</p:tagLst>
</file>

<file path=ppt/tags/tag21.xml><?xml version="1.0" encoding="utf-8"?>
<p:tagLst xmlns:p="http://schemas.openxmlformats.org/presentationml/2006/main">
  <p:tag name="KSO_WM_DIAGRAM_VIRTUALLY_FRAME" val="{&quot;height&quot;:523,&quot;left&quot;:-70.1,&quot;top&quot;:79.5,&quot;width&quot;:993.8}"/>
</p:tagLst>
</file>

<file path=ppt/tags/tag22.xml><?xml version="1.0" encoding="utf-8"?>
<p:tagLst xmlns:p="http://schemas.openxmlformats.org/presentationml/2006/main">
  <p:tag name="KSO_WM_DIAGRAM_VIRTUALLY_FRAME" val="{&quot;height&quot;:523,&quot;left&quot;:-70.1,&quot;top&quot;:79.5,&quot;width&quot;:993.8}"/>
</p:tagLst>
</file>

<file path=ppt/tags/tag23.xml><?xml version="1.0" encoding="utf-8"?>
<p:tagLst xmlns:p="http://schemas.openxmlformats.org/presentationml/2006/main">
  <p:tag name="KSO_WM_DIAGRAM_VIRTUALLY_FRAME" val="{&quot;height&quot;:523,&quot;left&quot;:-70.1,&quot;top&quot;:79.5,&quot;width&quot;:993.8}"/>
</p:tagLst>
</file>

<file path=ppt/tags/tag24.xml><?xml version="1.0" encoding="utf-8"?>
<p:tagLst xmlns:p="http://schemas.openxmlformats.org/presentationml/2006/main">
  <p:tag name="KSO_WM_DIAGRAM_VIRTUALLY_FRAME" val="{&quot;height&quot;:523,&quot;left&quot;:-70.1,&quot;top&quot;:79.5,&quot;width&quot;:993.8}"/>
</p:tagLst>
</file>

<file path=ppt/tags/tag25.xml><?xml version="1.0" encoding="utf-8"?>
<p:tagLst xmlns:p="http://schemas.openxmlformats.org/presentationml/2006/main">
  <p:tag name="KSO_WM_DIAGRAM_VIRTUALLY_FRAME" val="{&quot;height&quot;:523,&quot;left&quot;:-70.1,&quot;top&quot;:79.5,&quot;width&quot;:993.8}"/>
</p:tagLst>
</file>

<file path=ppt/tags/tag26.xml><?xml version="1.0" encoding="utf-8"?>
<p:tagLst xmlns:p="http://schemas.openxmlformats.org/presentationml/2006/main">
  <p:tag name="KSO_WM_DIAGRAM_VIRTUALLY_FRAME" val="{&quot;height&quot;:523,&quot;left&quot;:-70.1,&quot;top&quot;:79.5,&quot;width&quot;:993.8}"/>
</p:tagLst>
</file>

<file path=ppt/tags/tag27.xml><?xml version="1.0" encoding="utf-8"?>
<p:tagLst xmlns:p="http://schemas.openxmlformats.org/presentationml/2006/main">
  <p:tag name="KSO_WM_DIAGRAM_VIRTUALLY_FRAME" val="{&quot;height&quot;:523,&quot;left&quot;:-70.1,&quot;top&quot;:79.5,&quot;width&quot;:993.8}"/>
</p:tagLst>
</file>

<file path=ppt/tags/tag28.xml><?xml version="1.0" encoding="utf-8"?>
<p:tagLst xmlns:p="http://schemas.openxmlformats.org/presentationml/2006/main">
  <p:tag name="KSO_WM_DIAGRAM_VIRTUALLY_FRAME" val="{&quot;height&quot;:523,&quot;left&quot;:-70.1,&quot;top&quot;:79.5,&quot;width&quot;:993.8}"/>
</p:tagLst>
</file>

<file path=ppt/tags/tag29.xml><?xml version="1.0" encoding="utf-8"?>
<p:tagLst xmlns:p="http://schemas.openxmlformats.org/presentationml/2006/main">
  <p:tag name="KSO_WM_DIAGRAM_VIRTUALLY_FRAME" val="{&quot;height&quot;:523,&quot;left&quot;:-70.1,&quot;top&quot;:79.5,&quot;width&quot;:993.8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523,&quot;left&quot;:-70.1,&quot;top&quot;:79.5,&quot;width&quot;:993.8}"/>
</p:tagLst>
</file>

<file path=ppt/tags/tag31.xml><?xml version="1.0" encoding="utf-8"?>
<p:tagLst xmlns:p="http://schemas.openxmlformats.org/presentationml/2006/main">
  <p:tag name="KSO_WM_DIAGRAM_VIRTUALLY_FRAME" val="{&quot;height&quot;:523,&quot;left&quot;:-70.1,&quot;top&quot;:79.5,&quot;width&quot;:993.8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COMMONDATA" val="eyJoZGlkIjoiYThmNTk2OGY0ZWVjMTBkZDI2MmM3MThhMjk2ODBkNzgifQ=="/>
  <p:tag name="KSO_WPP_MARK_KEY" val="acad8ee4-4e00-4db9-b763-7d1ac26ae185"/>
  <p:tag name="commondata" val="eyJoZGlkIjoiZWMzNTVlMTI5YThkMWMzZjQ1MzliM2IzMmJjOGRkNmY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成都龙潭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278</cp:revision>
  <dcterms:created xsi:type="dcterms:W3CDTF">2019-06-19T02:08:00Z</dcterms:created>
  <dcterms:modified xsi:type="dcterms:W3CDTF">2025-05-27T09:03:57Z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6C237B3423AF4CF5BB98C17159D4A365_13</vt:lpwstr>
  </property>
</Properties>
</file>