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324" userDrawn="1">
          <p15:clr>
            <a:srgbClr val="A4A3A4"/>
          </p15:clr>
        </p15:guide>
        <p15:guide id="3" pos="7437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22" userDrawn="1">
          <p15:clr>
            <a:srgbClr val="A4A3A4"/>
          </p15:clr>
        </p15:guide>
        <p15:guide id="8" orient="horz" pos="3097" userDrawn="1">
          <p15:clr>
            <a:srgbClr val="A4A3A4"/>
          </p15:clr>
        </p15:guide>
        <p15:guide id="9" orient="horz" pos="885" userDrawn="1">
          <p15:clr>
            <a:srgbClr val="A4A3A4"/>
          </p15:clr>
        </p15:guide>
        <p15:guide id="10" pos="2491" userDrawn="1">
          <p15:clr>
            <a:srgbClr val="A4A3A4"/>
          </p15:clr>
        </p15:guide>
        <p15:guide id="11" pos="2708" userDrawn="1">
          <p15:clr>
            <a:srgbClr val="A4A3A4"/>
          </p15:clr>
        </p15:guide>
        <p15:guide id="12" pos="5076" userDrawn="1">
          <p15:clr>
            <a:srgbClr val="A4A3A4"/>
          </p15:clr>
        </p15:guide>
        <p15:guide id="13" orient="horz" pos="2136" userDrawn="1">
          <p15:clr>
            <a:srgbClr val="A4A3A4"/>
          </p15:clr>
        </p15:guide>
        <p15:guide id="14" orient="horz" pos="3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6"/>
        <p:guide pos="324"/>
        <p:guide pos="7437"/>
        <p:guide orient="horz" pos="640"/>
        <p:guide orient="horz" pos="3316"/>
        <p:guide orient="horz" pos="1153"/>
        <p:guide pos="5222"/>
        <p:guide orient="horz" pos="3097"/>
        <p:guide orient="horz" pos="885"/>
        <p:guide pos="2491"/>
        <p:guide pos="2708"/>
        <p:guide pos="5076"/>
        <p:guide orient="horz" pos="2136"/>
        <p:guide orient="horz" pos="38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0.png"/><Relationship Id="rId17" Type="http://schemas.openxmlformats.org/officeDocument/2006/relationships/tags" Target="../tags/tag31.xml"/><Relationship Id="rId16" Type="http://schemas.openxmlformats.org/officeDocument/2006/relationships/image" Target="../media/image9.png"/><Relationship Id="rId15" Type="http://schemas.openxmlformats.org/officeDocument/2006/relationships/tags" Target="../tags/tag30.xml"/><Relationship Id="rId14" Type="http://schemas.openxmlformats.org/officeDocument/2006/relationships/image" Target="../media/image8.png"/><Relationship Id="rId13" Type="http://schemas.openxmlformats.org/officeDocument/2006/relationships/tags" Target="../tags/tag29.xml"/><Relationship Id="rId12" Type="http://schemas.openxmlformats.org/officeDocument/2006/relationships/image" Target="../media/image7.jpeg"/><Relationship Id="rId11" Type="http://schemas.openxmlformats.org/officeDocument/2006/relationships/tags" Target="../tags/tag28.xml"/><Relationship Id="rId10" Type="http://schemas.openxmlformats.org/officeDocument/2006/relationships/image" Target="../media/image6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6090" y="1012190"/>
            <a:ext cx="1134364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835" y="1012190"/>
            <a:ext cx="113753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466090" y="5369560"/>
            <a:ext cx="113658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9265" y="5932805"/>
            <a:ext cx="11359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杭州东方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越野场地，紧邻杭州东方试驾场地，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总占地面积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约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10万平方米，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越野环线道路长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米、匀宽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米，科目为枕木、交叉轴、炮弹坑、小侧坡、小驼峰、马蹄坑等，可设置各式道路场景及体验科目。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至酒店步行仅5分钟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，拥有超大室内无柱发布大厅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距杭州绕城南线高速出入口也仅3公里，距杭州萧山国际机场30分钟车程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，适合各类汽车品牌越野试乘试驾、汽车测评等。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46926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杭州东方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越野场地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62595" y="3978910"/>
            <a:ext cx="39846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总占地面积约10万平方米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越野环线道路长1500米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匀宽4米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全封闭越野场地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发布厅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酒店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-67" t="289" r="89" b="-803"/>
          <a:stretch>
            <a:fillRect/>
          </a:stretch>
        </p:blipFill>
        <p:spPr>
          <a:xfrm>
            <a:off x="149860" y="1405255"/>
            <a:ext cx="7610475" cy="4304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2595" y="1405255"/>
            <a:ext cx="3756025" cy="2425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99440" y="32537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295640" y="32537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5208905" y="32537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16" name="图片 15"/>
          <p:cNvPicPr/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19430" y="3797935"/>
            <a:ext cx="3533775" cy="2216785"/>
          </a:xfrm>
          <a:prstGeom prst="rect">
            <a:avLst/>
          </a:prstGeom>
        </p:spPr>
      </p:pic>
      <p:pic>
        <p:nvPicPr>
          <p:cNvPr id="18" name="图片 17"/>
          <p:cNvPicPr/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298950" y="3797935"/>
            <a:ext cx="3750945" cy="2217420"/>
          </a:xfrm>
          <a:prstGeom prst="rect">
            <a:avLst/>
          </a:prstGeom>
        </p:spPr>
      </p:pic>
      <p:pic>
        <p:nvPicPr>
          <p:cNvPr id="19" name="图片 18"/>
          <p:cNvPicPr/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295640" y="3818890"/>
            <a:ext cx="3527425" cy="21958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514985" y="1017270"/>
            <a:ext cx="3538220" cy="2196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298315" y="1017270"/>
            <a:ext cx="3760470" cy="2196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290560" y="1017270"/>
            <a:ext cx="3515360" cy="217551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1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2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3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4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5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6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7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8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29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31.xml><?xml version="1.0" encoding="utf-8"?>
<p:tagLst xmlns:p="http://schemas.openxmlformats.org/presentationml/2006/main">
  <p:tag name="KSO_WM_DIAGRAM_VIRTUALLY_FRAME" val="{&quot;height&quot;:415.25,&quot;left&quot;:37.7,&quot;top&quot;:80.1,&quot;width&quot;:893.9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YzE0MWQ5MzhhMzc0NWNlNGVkM2QwNTQzMGIxZWQ3YTg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237</cp:revision>
  <dcterms:created xsi:type="dcterms:W3CDTF">2019-06-19T02:08:00Z</dcterms:created>
  <dcterms:modified xsi:type="dcterms:W3CDTF">2025-07-02T04:33:41Z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6DC023D4C4A44E7FAF386A71A2A05E7E</vt:lpwstr>
  </property>
</Properties>
</file>